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70" r:id="rId3"/>
    <p:sldId id="271" r:id="rId4"/>
    <p:sldId id="273" r:id="rId5"/>
    <p:sldId id="276" r:id="rId6"/>
    <p:sldId id="277" r:id="rId7"/>
    <p:sldId id="275" r:id="rId8"/>
    <p:sldId id="278" r:id="rId9"/>
    <p:sldId id="279" r:id="rId10"/>
    <p:sldId id="280" r:id="rId11"/>
    <p:sldId id="281" r:id="rId12"/>
    <p:sldId id="282" r:id="rId13"/>
    <p:sldId id="274" r:id="rId14"/>
    <p:sldId id="272" r:id="rId15"/>
    <p:sldId id="283" r:id="rId16"/>
    <p:sldId id="284" r:id="rId17"/>
    <p:sldId id="288" r:id="rId18"/>
    <p:sldId id="285" r:id="rId19"/>
    <p:sldId id="286" r:id="rId20"/>
    <p:sldId id="287" r:id="rId21"/>
    <p:sldId id="289" r:id="rId22"/>
    <p:sldId id="290" r:id="rId23"/>
    <p:sldId id="291" r:id="rId24"/>
    <p:sldId id="292" r:id="rId25"/>
    <p:sldId id="293" r:id="rId26"/>
    <p:sldId id="297" r:id="rId27"/>
    <p:sldId id="294" r:id="rId28"/>
    <p:sldId id="295" r:id="rId29"/>
    <p:sldId id="296" r:id="rId30"/>
  </p:sldIdLst>
  <p:sldSz cx="9144000" cy="6858000" type="screen4x3"/>
  <p:notesSz cx="6858000" cy="9144000"/>
  <p:custDataLst>
    <p:tags r:id="rId3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94" d="100"/>
          <a:sy n="94" d="100"/>
        </p:scale>
        <p:origin x="-88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3D2A94-3FEA-4F60-BBFA-B716258101BF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36400C-3DA7-4BDA-AC5B-CD52FBE3ED1B}">
      <dgm:prSet phldrT="[Текст]" custT="1"/>
      <dgm:spPr/>
      <dgm:t>
        <a:bodyPr/>
        <a:lstStyle/>
        <a:p>
          <a:pPr algn="ctr"/>
          <a:r>
            <a:rPr lang="ru-RU" sz="4000" b="0" dirty="0" smtClean="0">
              <a:latin typeface="+mj-lt"/>
            </a:rPr>
            <a:t>Учет, анализ, оценка показателей состояния охраны труда</a:t>
          </a:r>
          <a:endParaRPr lang="ru-RU" sz="4000" b="0" dirty="0">
            <a:latin typeface="+mj-lt"/>
          </a:endParaRPr>
        </a:p>
      </dgm:t>
    </dgm:pt>
    <dgm:pt modelId="{A169E8F9-D978-4C36-AF7A-A85D304EB8CD}" type="parTrans" cxnId="{DB38F407-17A0-4004-BA37-25D9C7F210C7}">
      <dgm:prSet/>
      <dgm:spPr/>
      <dgm:t>
        <a:bodyPr/>
        <a:lstStyle/>
        <a:p>
          <a:endParaRPr lang="ru-RU"/>
        </a:p>
      </dgm:t>
    </dgm:pt>
    <dgm:pt modelId="{DD0F8557-BC58-407D-B852-8F852DF39109}" type="sibTrans" cxnId="{DB38F407-17A0-4004-BA37-25D9C7F210C7}">
      <dgm:prSet/>
      <dgm:spPr/>
      <dgm:t>
        <a:bodyPr/>
        <a:lstStyle/>
        <a:p>
          <a:endParaRPr lang="ru-RU"/>
        </a:p>
      </dgm:t>
    </dgm:pt>
    <dgm:pt modelId="{D5981D2B-2236-47C4-A244-4D5AF5ED39CC}">
      <dgm:prSet phldrT="[Текст]" custT="1"/>
      <dgm:spPr/>
      <dgm:t>
        <a:bodyPr/>
        <a:lstStyle/>
        <a:p>
          <a:r>
            <a:rPr lang="ru-RU" sz="2400" dirty="0" smtClean="0"/>
            <a:t>Оценка состояния охраны труда организации осуществляется путем определения </a:t>
          </a:r>
          <a:r>
            <a:rPr lang="ru-RU" sz="2400" b="1" i="1" dirty="0" smtClean="0"/>
            <a:t>социального</a:t>
          </a:r>
          <a:r>
            <a:rPr lang="ru-RU" sz="2400" dirty="0" smtClean="0"/>
            <a:t> и </a:t>
          </a:r>
          <a:r>
            <a:rPr lang="ru-RU" sz="2400" b="1" i="1" dirty="0" smtClean="0"/>
            <a:t>экономического </a:t>
          </a:r>
          <a:r>
            <a:rPr lang="ru-RU" sz="2400" dirty="0" smtClean="0"/>
            <a:t>эффектов мероприятий по улучшению охраны труда.</a:t>
          </a:r>
          <a:endParaRPr lang="ru-RU" sz="2400" b="1" i="1" dirty="0"/>
        </a:p>
      </dgm:t>
    </dgm:pt>
    <dgm:pt modelId="{A77831CA-1894-41E6-ADF4-52955ADD01A6}" type="parTrans" cxnId="{7DF90BF9-B467-4A56-B4CB-EDB1F9477924}">
      <dgm:prSet/>
      <dgm:spPr/>
      <dgm:t>
        <a:bodyPr/>
        <a:lstStyle/>
        <a:p>
          <a:endParaRPr lang="ru-RU"/>
        </a:p>
      </dgm:t>
    </dgm:pt>
    <dgm:pt modelId="{960CFBC0-F154-482D-983A-680C5062550B}" type="sibTrans" cxnId="{7DF90BF9-B467-4A56-B4CB-EDB1F9477924}">
      <dgm:prSet/>
      <dgm:spPr/>
      <dgm:t>
        <a:bodyPr/>
        <a:lstStyle/>
        <a:p>
          <a:endParaRPr lang="ru-RU"/>
        </a:p>
      </dgm:t>
    </dgm:pt>
    <dgm:pt modelId="{4E880F6B-0BEF-4BAC-A988-3645C5196A85}">
      <dgm:prSet phldrT="[Текст]" custT="1"/>
      <dgm:spPr/>
      <dgm:t>
        <a:bodyPr/>
        <a:lstStyle/>
        <a:p>
          <a:r>
            <a:rPr lang="ru-RU" sz="2400" b="1" i="1" dirty="0" smtClean="0"/>
            <a:t>Социальный</a:t>
          </a:r>
          <a:r>
            <a:rPr lang="ru-RU" sz="2400" dirty="0" smtClean="0"/>
            <a:t> эффект характеризуется снижением уровня производственного травматизма и профессиональной заболеваемости.</a:t>
          </a:r>
          <a:endParaRPr lang="ru-RU" sz="2400" dirty="0"/>
        </a:p>
      </dgm:t>
    </dgm:pt>
    <dgm:pt modelId="{5387DE27-388F-4036-9DC6-A2D6274A9F4D}" type="parTrans" cxnId="{1A7D1E85-4768-48B7-BDBE-DA157EA96CA0}">
      <dgm:prSet/>
      <dgm:spPr/>
      <dgm:t>
        <a:bodyPr/>
        <a:lstStyle/>
        <a:p>
          <a:endParaRPr lang="ru-RU"/>
        </a:p>
      </dgm:t>
    </dgm:pt>
    <dgm:pt modelId="{38F9D798-6EAB-4ACB-A9B0-0169E58DB3C0}" type="sibTrans" cxnId="{1A7D1E85-4768-48B7-BDBE-DA157EA96CA0}">
      <dgm:prSet/>
      <dgm:spPr/>
      <dgm:t>
        <a:bodyPr/>
        <a:lstStyle/>
        <a:p>
          <a:endParaRPr lang="ru-RU"/>
        </a:p>
      </dgm:t>
    </dgm:pt>
    <dgm:pt modelId="{D278AACB-8F13-48BA-97DC-D596E81D8753}">
      <dgm:prSet phldrT="[Текст]" custT="1"/>
      <dgm:spPr/>
      <dgm:t>
        <a:bodyPr/>
        <a:lstStyle/>
        <a:p>
          <a:r>
            <a:rPr lang="ru-RU" sz="2400" b="1" i="1" dirty="0" smtClean="0"/>
            <a:t>Экономический </a:t>
          </a:r>
          <a:r>
            <a:rPr lang="ru-RU" sz="2400" dirty="0" smtClean="0"/>
            <a:t>эффект рассматривается как результат социального и характеризуется снижением размера материальных последствий производственного травматизма, профессиональных заболеваний и экономией материальных затрат на улучшение охраны труда.</a:t>
          </a:r>
          <a:endParaRPr lang="ru-RU" sz="2400" dirty="0"/>
        </a:p>
      </dgm:t>
    </dgm:pt>
    <dgm:pt modelId="{D448FB20-0A96-4920-AEB3-7AA83A112B5A}" type="parTrans" cxnId="{9CE136C0-C126-496D-97A5-39FE492340B6}">
      <dgm:prSet/>
      <dgm:spPr/>
      <dgm:t>
        <a:bodyPr/>
        <a:lstStyle/>
        <a:p>
          <a:endParaRPr lang="ru-RU"/>
        </a:p>
      </dgm:t>
    </dgm:pt>
    <dgm:pt modelId="{20C7BA5A-9252-4A5A-BE74-99163234C84F}" type="sibTrans" cxnId="{9CE136C0-C126-496D-97A5-39FE492340B6}">
      <dgm:prSet/>
      <dgm:spPr/>
      <dgm:t>
        <a:bodyPr/>
        <a:lstStyle/>
        <a:p>
          <a:endParaRPr lang="ru-RU"/>
        </a:p>
      </dgm:t>
    </dgm:pt>
    <dgm:pt modelId="{75363811-1D1B-4A24-AB5A-CFF018FDFB58}" type="pres">
      <dgm:prSet presAssocID="{3B3D2A94-3FEA-4F60-BBFA-B716258101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4D70EA-AC3F-47F3-9906-E737D23663E9}" type="pres">
      <dgm:prSet presAssocID="{3936400C-3DA7-4BDA-AC5B-CD52FBE3ED1B}" presName="parentText" presStyleLbl="node1" presStyleIdx="0" presStyleCnt="1" custLinFactNeighborY="-108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2C7D7-2642-4F5F-828B-7F5FEDFFF9F7}" type="pres">
      <dgm:prSet presAssocID="{3936400C-3DA7-4BDA-AC5B-CD52FBE3ED1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BD5905-2037-42B7-9BBD-82CEABC603CF}" type="presOf" srcId="{3936400C-3DA7-4BDA-AC5B-CD52FBE3ED1B}" destId="{9A4D70EA-AC3F-47F3-9906-E737D23663E9}" srcOrd="0" destOrd="0" presId="urn:microsoft.com/office/officeart/2005/8/layout/vList2"/>
    <dgm:cxn modelId="{A2F14426-F8E2-4889-B57B-7287DF06A92F}" type="presOf" srcId="{4E880F6B-0BEF-4BAC-A988-3645C5196A85}" destId="{D312C7D7-2642-4F5F-828B-7F5FEDFFF9F7}" srcOrd="0" destOrd="1" presId="urn:microsoft.com/office/officeart/2005/8/layout/vList2"/>
    <dgm:cxn modelId="{A1F1E6E8-7077-496C-B841-C7F526D7A04B}" type="presOf" srcId="{3B3D2A94-3FEA-4F60-BBFA-B716258101BF}" destId="{75363811-1D1B-4A24-AB5A-CFF018FDFB58}" srcOrd="0" destOrd="0" presId="urn:microsoft.com/office/officeart/2005/8/layout/vList2"/>
    <dgm:cxn modelId="{1A7D1E85-4768-48B7-BDBE-DA157EA96CA0}" srcId="{3936400C-3DA7-4BDA-AC5B-CD52FBE3ED1B}" destId="{4E880F6B-0BEF-4BAC-A988-3645C5196A85}" srcOrd="1" destOrd="0" parTransId="{5387DE27-388F-4036-9DC6-A2D6274A9F4D}" sibTransId="{38F9D798-6EAB-4ACB-A9B0-0169E58DB3C0}"/>
    <dgm:cxn modelId="{21A96E36-33E6-4CA8-B2E9-3A3C5E785942}" type="presOf" srcId="{D278AACB-8F13-48BA-97DC-D596E81D8753}" destId="{D312C7D7-2642-4F5F-828B-7F5FEDFFF9F7}" srcOrd="0" destOrd="2" presId="urn:microsoft.com/office/officeart/2005/8/layout/vList2"/>
    <dgm:cxn modelId="{DB38F407-17A0-4004-BA37-25D9C7F210C7}" srcId="{3B3D2A94-3FEA-4F60-BBFA-B716258101BF}" destId="{3936400C-3DA7-4BDA-AC5B-CD52FBE3ED1B}" srcOrd="0" destOrd="0" parTransId="{A169E8F9-D978-4C36-AF7A-A85D304EB8CD}" sibTransId="{DD0F8557-BC58-407D-B852-8F852DF39109}"/>
    <dgm:cxn modelId="{6D2A4DFD-EF7A-4320-88F9-8DB60A176432}" type="presOf" srcId="{D5981D2B-2236-47C4-A244-4D5AF5ED39CC}" destId="{D312C7D7-2642-4F5F-828B-7F5FEDFFF9F7}" srcOrd="0" destOrd="0" presId="urn:microsoft.com/office/officeart/2005/8/layout/vList2"/>
    <dgm:cxn modelId="{7DF90BF9-B467-4A56-B4CB-EDB1F9477924}" srcId="{3936400C-3DA7-4BDA-AC5B-CD52FBE3ED1B}" destId="{D5981D2B-2236-47C4-A244-4D5AF5ED39CC}" srcOrd="0" destOrd="0" parTransId="{A77831CA-1894-41E6-ADF4-52955ADD01A6}" sibTransId="{960CFBC0-F154-482D-983A-680C5062550B}"/>
    <dgm:cxn modelId="{9CE136C0-C126-496D-97A5-39FE492340B6}" srcId="{3936400C-3DA7-4BDA-AC5B-CD52FBE3ED1B}" destId="{D278AACB-8F13-48BA-97DC-D596E81D8753}" srcOrd="2" destOrd="0" parTransId="{D448FB20-0A96-4920-AEB3-7AA83A112B5A}" sibTransId="{20C7BA5A-9252-4A5A-BE74-99163234C84F}"/>
    <dgm:cxn modelId="{650C6198-BDC1-4C2E-97E0-8B346ACFA4BD}" type="presParOf" srcId="{75363811-1D1B-4A24-AB5A-CFF018FDFB58}" destId="{9A4D70EA-AC3F-47F3-9906-E737D23663E9}" srcOrd="0" destOrd="0" presId="urn:microsoft.com/office/officeart/2005/8/layout/vList2"/>
    <dgm:cxn modelId="{71A18048-9743-4E01-85D9-FA0D865E8524}" type="presParOf" srcId="{75363811-1D1B-4A24-AB5A-CFF018FDFB58}" destId="{D312C7D7-2642-4F5F-828B-7F5FEDFFF9F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8F5C4C-895E-45B9-BB93-F7B960FE351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F922CC-25B3-448C-8200-ABCFF351BE00}">
      <dgm:prSet phldrT="[Текст]" custT="1"/>
      <dgm:spPr/>
      <dgm:t>
        <a:bodyPr/>
        <a:lstStyle/>
        <a:p>
          <a:r>
            <a:rPr lang="ru-RU" sz="4000" i="0" dirty="0" smtClean="0"/>
            <a:t>Санитарно-гигиенические причины</a:t>
          </a:r>
          <a:endParaRPr lang="ru-RU" sz="4000" i="0" dirty="0">
            <a:latin typeface="+mj-lt"/>
          </a:endParaRPr>
        </a:p>
      </dgm:t>
    </dgm:pt>
    <dgm:pt modelId="{1081ADE1-6193-4DAB-8CEB-8DE90C8F25C5}" type="parTrans" cxnId="{56967E00-D569-4B3A-9EF3-0DC1CA34363C}">
      <dgm:prSet/>
      <dgm:spPr/>
      <dgm:t>
        <a:bodyPr/>
        <a:lstStyle/>
        <a:p>
          <a:endParaRPr lang="ru-RU"/>
        </a:p>
      </dgm:t>
    </dgm:pt>
    <dgm:pt modelId="{C85021FA-AF3F-43FE-A3E4-8D7E3997418C}" type="sibTrans" cxnId="{56967E00-D569-4B3A-9EF3-0DC1CA34363C}">
      <dgm:prSet/>
      <dgm:spPr/>
      <dgm:t>
        <a:bodyPr/>
        <a:lstStyle/>
        <a:p>
          <a:endParaRPr lang="ru-RU"/>
        </a:p>
      </dgm:t>
    </dgm:pt>
    <dgm:pt modelId="{E8322C13-3C53-455A-81FB-BA7BF90EF2AE}">
      <dgm:prSet phldrT="[Текст]" custT="1"/>
      <dgm:spPr/>
      <dgm:t>
        <a:bodyPr/>
        <a:lstStyle/>
        <a:p>
          <a:r>
            <a:rPr lang="ru-RU" sz="2800" dirty="0" smtClean="0"/>
            <a:t>повышенное (выше ПДК) содержание в воздухе рабочих зон вредных веществ;</a:t>
          </a:r>
          <a:endParaRPr lang="ru-RU" sz="2800" dirty="0"/>
        </a:p>
      </dgm:t>
    </dgm:pt>
    <dgm:pt modelId="{3B5A597C-E45E-4B4F-B749-C730A2909AC3}" type="parTrans" cxnId="{4A96A656-7647-4611-9AB1-6ECDEF9DAE46}">
      <dgm:prSet/>
      <dgm:spPr/>
      <dgm:t>
        <a:bodyPr/>
        <a:lstStyle/>
        <a:p>
          <a:endParaRPr lang="ru-RU"/>
        </a:p>
      </dgm:t>
    </dgm:pt>
    <dgm:pt modelId="{7B50F2D4-84CE-415D-B579-8ECAA5D3F6FE}" type="sibTrans" cxnId="{4A96A656-7647-4611-9AB1-6ECDEF9DAE46}">
      <dgm:prSet/>
      <dgm:spPr/>
      <dgm:t>
        <a:bodyPr/>
        <a:lstStyle/>
        <a:p>
          <a:endParaRPr lang="ru-RU"/>
        </a:p>
      </dgm:t>
    </dgm:pt>
    <dgm:pt modelId="{06B70C9A-D80C-40A4-A6BE-5E4B68DBA5C5}">
      <dgm:prSet phldrT="[Текст]" custT="1"/>
      <dgm:spPr/>
      <dgm:t>
        <a:bodyPr/>
        <a:lstStyle/>
        <a:p>
          <a:r>
            <a:rPr lang="ru-RU" sz="2800" dirty="0" smtClean="0"/>
            <a:t>недостаточное или нерациональное освещение;</a:t>
          </a:r>
          <a:endParaRPr lang="ru-RU" sz="2800" dirty="0"/>
        </a:p>
      </dgm:t>
    </dgm:pt>
    <dgm:pt modelId="{921B0460-C4D5-42B1-A444-51FC04BBE6DB}" type="parTrans" cxnId="{98451323-3114-4B09-9C00-6388B35AF0F1}">
      <dgm:prSet/>
      <dgm:spPr/>
    </dgm:pt>
    <dgm:pt modelId="{EFACE68E-CD42-41ED-861C-3D6D2661C654}" type="sibTrans" cxnId="{98451323-3114-4B09-9C00-6388B35AF0F1}">
      <dgm:prSet/>
      <dgm:spPr/>
    </dgm:pt>
    <dgm:pt modelId="{C0EBDE19-5E45-4308-BE1C-B58C3258D513}">
      <dgm:prSet phldrT="[Текст]" custT="1"/>
      <dgm:spPr/>
      <dgm:t>
        <a:bodyPr/>
        <a:lstStyle/>
        <a:p>
          <a:r>
            <a:rPr lang="ru-RU" sz="2800" dirty="0" smtClean="0"/>
            <a:t>повышенные уровни шума, вибрации;</a:t>
          </a:r>
          <a:endParaRPr lang="ru-RU" sz="2800" dirty="0"/>
        </a:p>
      </dgm:t>
    </dgm:pt>
    <dgm:pt modelId="{AAF09C45-6AA7-4D4F-AE59-763E7591AF1F}" type="parTrans" cxnId="{C1741E1E-B8C6-40AB-91D4-504533759E35}">
      <dgm:prSet/>
      <dgm:spPr/>
    </dgm:pt>
    <dgm:pt modelId="{5F4B20E3-0EBA-46A2-B832-ACD9210967BA}" type="sibTrans" cxnId="{C1741E1E-B8C6-40AB-91D4-504533759E35}">
      <dgm:prSet/>
      <dgm:spPr/>
    </dgm:pt>
    <dgm:pt modelId="{2DD19ACE-5317-4728-A9F0-BE4CA73CD2C0}">
      <dgm:prSet phldrT="[Текст]" custT="1"/>
      <dgm:spPr/>
      <dgm:t>
        <a:bodyPr/>
        <a:lstStyle/>
        <a:p>
          <a:r>
            <a:rPr lang="ru-RU" sz="2800" dirty="0" smtClean="0"/>
            <a:t>неблагоприятные метеорологические условия, наличие различных излучений выше допустимых значений;</a:t>
          </a:r>
          <a:endParaRPr lang="ru-RU" sz="2800" dirty="0"/>
        </a:p>
      </dgm:t>
    </dgm:pt>
    <dgm:pt modelId="{67EC5647-A1FD-4FA0-80D0-22C266F503FD}" type="parTrans" cxnId="{0FD71162-37D6-4409-832A-D73B19C62584}">
      <dgm:prSet/>
      <dgm:spPr/>
    </dgm:pt>
    <dgm:pt modelId="{9E577BB7-D91C-462F-AEF5-D4AAA31A648D}" type="sibTrans" cxnId="{0FD71162-37D6-4409-832A-D73B19C62584}">
      <dgm:prSet/>
      <dgm:spPr/>
    </dgm:pt>
    <dgm:pt modelId="{F1DFDA57-9A57-44E9-A5E6-910616B8E215}">
      <dgm:prSet phldrT="[Текст]" custT="1"/>
      <dgm:spPr/>
      <dgm:t>
        <a:bodyPr/>
        <a:lstStyle/>
        <a:p>
          <a:r>
            <a:rPr lang="ru-RU" sz="2800" dirty="0" smtClean="0"/>
            <a:t>нарушение правил личной гигиены и т. п.</a:t>
          </a:r>
          <a:endParaRPr lang="ru-RU" sz="2800" dirty="0"/>
        </a:p>
      </dgm:t>
    </dgm:pt>
    <dgm:pt modelId="{E25E0F6E-1A1B-4CC8-8ABF-54602E8832DD}" type="parTrans" cxnId="{5B10D149-D35C-4AAF-B660-5B2D91F96642}">
      <dgm:prSet/>
      <dgm:spPr/>
    </dgm:pt>
    <dgm:pt modelId="{D73768B1-FCF6-4503-96DA-4509EB46969B}" type="sibTrans" cxnId="{5B10D149-D35C-4AAF-B660-5B2D91F96642}">
      <dgm:prSet/>
      <dgm:spPr/>
    </dgm:pt>
    <dgm:pt modelId="{65DB8895-15AD-4484-A15F-1871CFBA3D7A}" type="pres">
      <dgm:prSet presAssocID="{338F5C4C-895E-45B9-BB93-F7B960FE35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7C524-17C0-4120-93BA-DE55D7DA25E6}" type="pres">
      <dgm:prSet presAssocID="{F8F922CC-25B3-448C-8200-ABCFF351BE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04DA0C-AB8C-4741-925C-5081E8DD71A9}" type="pres">
      <dgm:prSet presAssocID="{F8F922CC-25B3-448C-8200-ABCFF351BE0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10D149-D35C-4AAF-B660-5B2D91F96642}" srcId="{F8F922CC-25B3-448C-8200-ABCFF351BE00}" destId="{F1DFDA57-9A57-44E9-A5E6-910616B8E215}" srcOrd="4" destOrd="0" parTransId="{E25E0F6E-1A1B-4CC8-8ABF-54602E8832DD}" sibTransId="{D73768B1-FCF6-4503-96DA-4509EB46969B}"/>
    <dgm:cxn modelId="{1F85ADAB-987D-4624-A3B7-29EBEFF94D4C}" type="presOf" srcId="{C0EBDE19-5E45-4308-BE1C-B58C3258D513}" destId="{8404DA0C-AB8C-4741-925C-5081E8DD71A9}" srcOrd="0" destOrd="2" presId="urn:microsoft.com/office/officeart/2005/8/layout/vList2"/>
    <dgm:cxn modelId="{0FD71162-37D6-4409-832A-D73B19C62584}" srcId="{F8F922CC-25B3-448C-8200-ABCFF351BE00}" destId="{2DD19ACE-5317-4728-A9F0-BE4CA73CD2C0}" srcOrd="3" destOrd="0" parTransId="{67EC5647-A1FD-4FA0-80D0-22C266F503FD}" sibTransId="{9E577BB7-D91C-462F-AEF5-D4AAA31A648D}"/>
    <dgm:cxn modelId="{7D5C91FB-6411-4FA3-A724-30394E049E1C}" type="presOf" srcId="{2DD19ACE-5317-4728-A9F0-BE4CA73CD2C0}" destId="{8404DA0C-AB8C-4741-925C-5081E8DD71A9}" srcOrd="0" destOrd="3" presId="urn:microsoft.com/office/officeart/2005/8/layout/vList2"/>
    <dgm:cxn modelId="{98451323-3114-4B09-9C00-6388B35AF0F1}" srcId="{F8F922CC-25B3-448C-8200-ABCFF351BE00}" destId="{06B70C9A-D80C-40A4-A6BE-5E4B68DBA5C5}" srcOrd="1" destOrd="0" parTransId="{921B0460-C4D5-42B1-A444-51FC04BBE6DB}" sibTransId="{EFACE68E-CD42-41ED-861C-3D6D2661C654}"/>
    <dgm:cxn modelId="{3219DA3A-312B-4E58-A288-433639BD437C}" type="presOf" srcId="{338F5C4C-895E-45B9-BB93-F7B960FE3514}" destId="{65DB8895-15AD-4484-A15F-1871CFBA3D7A}" srcOrd="0" destOrd="0" presId="urn:microsoft.com/office/officeart/2005/8/layout/vList2"/>
    <dgm:cxn modelId="{AFA255C7-3D1E-4DFF-94F1-BA7BFC18B800}" type="presOf" srcId="{F8F922CC-25B3-448C-8200-ABCFF351BE00}" destId="{0937C524-17C0-4120-93BA-DE55D7DA25E6}" srcOrd="0" destOrd="0" presId="urn:microsoft.com/office/officeart/2005/8/layout/vList2"/>
    <dgm:cxn modelId="{4A96A656-7647-4611-9AB1-6ECDEF9DAE46}" srcId="{F8F922CC-25B3-448C-8200-ABCFF351BE00}" destId="{E8322C13-3C53-455A-81FB-BA7BF90EF2AE}" srcOrd="0" destOrd="0" parTransId="{3B5A597C-E45E-4B4F-B749-C730A2909AC3}" sibTransId="{7B50F2D4-84CE-415D-B579-8ECAA5D3F6FE}"/>
    <dgm:cxn modelId="{7F046627-8182-4E98-B570-F9B516D1691A}" type="presOf" srcId="{06B70C9A-D80C-40A4-A6BE-5E4B68DBA5C5}" destId="{8404DA0C-AB8C-4741-925C-5081E8DD71A9}" srcOrd="0" destOrd="1" presId="urn:microsoft.com/office/officeart/2005/8/layout/vList2"/>
    <dgm:cxn modelId="{888E59AE-DBDC-48B6-A3A4-323BC0D80177}" type="presOf" srcId="{E8322C13-3C53-455A-81FB-BA7BF90EF2AE}" destId="{8404DA0C-AB8C-4741-925C-5081E8DD71A9}" srcOrd="0" destOrd="0" presId="urn:microsoft.com/office/officeart/2005/8/layout/vList2"/>
    <dgm:cxn modelId="{56967E00-D569-4B3A-9EF3-0DC1CA34363C}" srcId="{338F5C4C-895E-45B9-BB93-F7B960FE3514}" destId="{F8F922CC-25B3-448C-8200-ABCFF351BE00}" srcOrd="0" destOrd="0" parTransId="{1081ADE1-6193-4DAB-8CEB-8DE90C8F25C5}" sibTransId="{C85021FA-AF3F-43FE-A3E4-8D7E3997418C}"/>
    <dgm:cxn modelId="{C1741E1E-B8C6-40AB-91D4-504533759E35}" srcId="{F8F922CC-25B3-448C-8200-ABCFF351BE00}" destId="{C0EBDE19-5E45-4308-BE1C-B58C3258D513}" srcOrd="2" destOrd="0" parTransId="{AAF09C45-6AA7-4D4F-AE59-763E7591AF1F}" sibTransId="{5F4B20E3-0EBA-46A2-B832-ACD9210967BA}"/>
    <dgm:cxn modelId="{1F3050E8-AF5E-48B5-B0C8-1F7832DCDA83}" type="presOf" srcId="{F1DFDA57-9A57-44E9-A5E6-910616B8E215}" destId="{8404DA0C-AB8C-4741-925C-5081E8DD71A9}" srcOrd="0" destOrd="4" presId="urn:microsoft.com/office/officeart/2005/8/layout/vList2"/>
    <dgm:cxn modelId="{5D4A6A54-4E6E-40CB-B6EF-430D63EEA9A3}" type="presParOf" srcId="{65DB8895-15AD-4484-A15F-1871CFBA3D7A}" destId="{0937C524-17C0-4120-93BA-DE55D7DA25E6}" srcOrd="0" destOrd="0" presId="urn:microsoft.com/office/officeart/2005/8/layout/vList2"/>
    <dgm:cxn modelId="{2121B620-9384-4436-B41D-7CC207074CA7}" type="presParOf" srcId="{65DB8895-15AD-4484-A15F-1871CFBA3D7A}" destId="{8404DA0C-AB8C-4741-925C-5081E8DD71A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CECB333-9606-48C6-BB28-CE71A9114179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49BFAD-0314-471A-864F-143E6661B925}">
      <dgm:prSet phldrT="[Текст]" custT="1"/>
      <dgm:spPr/>
      <dgm:t>
        <a:bodyPr/>
        <a:lstStyle/>
        <a:p>
          <a:pPr algn="ctr"/>
          <a:r>
            <a:rPr lang="ru-RU" sz="4000" i="0" dirty="0" smtClean="0"/>
            <a:t>Личностные (психофизиологические) причины</a:t>
          </a:r>
          <a:endParaRPr lang="ru-RU" sz="4000" i="0" dirty="0"/>
        </a:p>
      </dgm:t>
    </dgm:pt>
    <dgm:pt modelId="{6C1ACC61-245B-458A-BA97-6435D9C7EE4E}" type="parTrans" cxnId="{F971A816-7B08-4559-AF1A-553E7075FF4B}">
      <dgm:prSet/>
      <dgm:spPr/>
      <dgm:t>
        <a:bodyPr/>
        <a:lstStyle/>
        <a:p>
          <a:endParaRPr lang="ru-RU"/>
        </a:p>
      </dgm:t>
    </dgm:pt>
    <dgm:pt modelId="{45B691A5-2334-426C-B25E-0486DD1FB642}" type="sibTrans" cxnId="{F971A816-7B08-4559-AF1A-553E7075FF4B}">
      <dgm:prSet/>
      <dgm:spPr/>
      <dgm:t>
        <a:bodyPr/>
        <a:lstStyle/>
        <a:p>
          <a:endParaRPr lang="ru-RU"/>
        </a:p>
      </dgm:t>
    </dgm:pt>
    <dgm:pt modelId="{83F23DCE-E4C0-4FCC-A4BE-346961D4B6C1}">
      <dgm:prSet phldrT="[Текст]" custT="1"/>
      <dgm:spPr/>
      <dgm:t>
        <a:bodyPr/>
        <a:lstStyle/>
        <a:p>
          <a:r>
            <a:rPr lang="ru-RU" sz="2800" dirty="0" smtClean="0"/>
            <a:t>Физические перегрузки</a:t>
          </a:r>
          <a:endParaRPr lang="ru-RU" sz="2800" dirty="0"/>
        </a:p>
      </dgm:t>
    </dgm:pt>
    <dgm:pt modelId="{34BC9F6F-CEF6-4DAB-9760-BCB1079B3C9E}" type="parTrans" cxnId="{FC2F23BB-D1AE-445A-869B-0D852AEDB765}">
      <dgm:prSet/>
      <dgm:spPr/>
      <dgm:t>
        <a:bodyPr/>
        <a:lstStyle/>
        <a:p>
          <a:endParaRPr lang="ru-RU"/>
        </a:p>
      </dgm:t>
    </dgm:pt>
    <dgm:pt modelId="{571F6D7F-CE0A-414E-9F1C-7BE814A86E04}" type="sibTrans" cxnId="{FC2F23BB-D1AE-445A-869B-0D852AEDB765}">
      <dgm:prSet/>
      <dgm:spPr/>
      <dgm:t>
        <a:bodyPr/>
        <a:lstStyle/>
        <a:p>
          <a:endParaRPr lang="ru-RU"/>
        </a:p>
      </dgm:t>
    </dgm:pt>
    <dgm:pt modelId="{186EBBE3-D81B-424E-949C-10B6F3024A92}">
      <dgm:prSet phldrT="[Текст]" custT="1"/>
      <dgm:spPr/>
      <dgm:t>
        <a:bodyPr/>
        <a:lstStyle/>
        <a:p>
          <a:r>
            <a:rPr lang="ru-RU" sz="2800" dirty="0" smtClean="0"/>
            <a:t>Нервно-психические перегрузки </a:t>
          </a:r>
          <a:endParaRPr lang="ru-RU" sz="2800" dirty="0"/>
        </a:p>
      </dgm:t>
    </dgm:pt>
    <dgm:pt modelId="{1B1243E6-472D-4A9F-BF18-C5EF232BD126}" type="parTrans" cxnId="{649B0C80-100F-42EA-BA99-81F839B94B41}">
      <dgm:prSet/>
      <dgm:spPr/>
    </dgm:pt>
    <dgm:pt modelId="{2A906750-D71B-4E98-B4D2-6D63EA29EDE4}" type="sibTrans" cxnId="{649B0C80-100F-42EA-BA99-81F839B94B41}">
      <dgm:prSet/>
      <dgm:spPr/>
    </dgm:pt>
    <dgm:pt modelId="{056CF5B3-606C-4F20-8C6E-F903D2AD952E}" type="pres">
      <dgm:prSet presAssocID="{FCECB333-9606-48C6-BB28-CE71A91141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80AD90-E12E-4D64-B1B2-53A3921A9415}" type="pres">
      <dgm:prSet presAssocID="{7249BFAD-0314-471A-864F-143E6661B925}" presName="parentText" presStyleLbl="node1" presStyleIdx="0" presStyleCnt="1" custLinFactY="-10582" custLinFactNeighborX="-169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5AC223-968B-4A27-81F9-74D7F1FCCD02}" type="pres">
      <dgm:prSet presAssocID="{7249BFAD-0314-471A-864F-143E6661B92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71A816-7B08-4559-AF1A-553E7075FF4B}" srcId="{FCECB333-9606-48C6-BB28-CE71A9114179}" destId="{7249BFAD-0314-471A-864F-143E6661B925}" srcOrd="0" destOrd="0" parTransId="{6C1ACC61-245B-458A-BA97-6435D9C7EE4E}" sibTransId="{45B691A5-2334-426C-B25E-0486DD1FB642}"/>
    <dgm:cxn modelId="{FC2F23BB-D1AE-445A-869B-0D852AEDB765}" srcId="{7249BFAD-0314-471A-864F-143E6661B925}" destId="{83F23DCE-E4C0-4FCC-A4BE-346961D4B6C1}" srcOrd="0" destOrd="0" parTransId="{34BC9F6F-CEF6-4DAB-9760-BCB1079B3C9E}" sibTransId="{571F6D7F-CE0A-414E-9F1C-7BE814A86E04}"/>
    <dgm:cxn modelId="{8C5999E4-AF20-4C94-8BD4-2E88CE94BE56}" type="presOf" srcId="{186EBBE3-D81B-424E-949C-10B6F3024A92}" destId="{FD5AC223-968B-4A27-81F9-74D7F1FCCD02}" srcOrd="0" destOrd="1" presId="urn:microsoft.com/office/officeart/2005/8/layout/vList2"/>
    <dgm:cxn modelId="{235D6FA6-03DC-45C3-B6AB-98A844E4888F}" type="presOf" srcId="{7249BFAD-0314-471A-864F-143E6661B925}" destId="{0C80AD90-E12E-4D64-B1B2-53A3921A9415}" srcOrd="0" destOrd="0" presId="urn:microsoft.com/office/officeart/2005/8/layout/vList2"/>
    <dgm:cxn modelId="{649B0C80-100F-42EA-BA99-81F839B94B41}" srcId="{7249BFAD-0314-471A-864F-143E6661B925}" destId="{186EBBE3-D81B-424E-949C-10B6F3024A92}" srcOrd="1" destOrd="0" parTransId="{1B1243E6-472D-4A9F-BF18-C5EF232BD126}" sibTransId="{2A906750-D71B-4E98-B4D2-6D63EA29EDE4}"/>
    <dgm:cxn modelId="{C4041870-3188-48BF-AF33-8A05D1457B6A}" type="presOf" srcId="{FCECB333-9606-48C6-BB28-CE71A9114179}" destId="{056CF5B3-606C-4F20-8C6E-F903D2AD952E}" srcOrd="0" destOrd="0" presId="urn:microsoft.com/office/officeart/2005/8/layout/vList2"/>
    <dgm:cxn modelId="{1C491F4F-2BF4-4434-9E42-906A79565554}" type="presOf" srcId="{83F23DCE-E4C0-4FCC-A4BE-346961D4B6C1}" destId="{FD5AC223-968B-4A27-81F9-74D7F1FCCD02}" srcOrd="0" destOrd="0" presId="urn:microsoft.com/office/officeart/2005/8/layout/vList2"/>
    <dgm:cxn modelId="{5E46EEDB-6482-4617-991D-3FD49FE26A0D}" type="presParOf" srcId="{056CF5B3-606C-4F20-8C6E-F903D2AD952E}" destId="{0C80AD90-E12E-4D64-B1B2-53A3921A9415}" srcOrd="0" destOrd="0" presId="urn:microsoft.com/office/officeart/2005/8/layout/vList2"/>
    <dgm:cxn modelId="{565857DE-257A-491C-B747-49407D5BA894}" type="presParOf" srcId="{056CF5B3-606C-4F20-8C6E-F903D2AD952E}" destId="{FD5AC223-968B-4A27-81F9-74D7F1FCCD0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9D7D3E-77BB-4228-BC28-7D5D6D9CC7A0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BBF884-F269-4C0C-A6FC-04C95EDB9EF1}">
      <dgm:prSet phldrT="[Текст]" custT="1"/>
      <dgm:spPr/>
      <dgm:t>
        <a:bodyPr/>
        <a:lstStyle/>
        <a:p>
          <a:r>
            <a:rPr lang="ru-RU" sz="4400" dirty="0" smtClean="0">
              <a:latin typeface="+mj-lt"/>
            </a:rPr>
            <a:t>Методы анализа производственного травматизма</a:t>
          </a:r>
          <a:endParaRPr lang="ru-RU" sz="4400" dirty="0">
            <a:latin typeface="+mj-lt"/>
          </a:endParaRPr>
        </a:p>
      </dgm:t>
    </dgm:pt>
    <dgm:pt modelId="{BE1D38C5-313B-4401-A686-17E2199FDCB8}" type="parTrans" cxnId="{E219B44E-B701-4FA0-B378-144421A82548}">
      <dgm:prSet/>
      <dgm:spPr/>
      <dgm:t>
        <a:bodyPr/>
        <a:lstStyle/>
        <a:p>
          <a:endParaRPr lang="ru-RU"/>
        </a:p>
      </dgm:t>
    </dgm:pt>
    <dgm:pt modelId="{D142A00D-7D30-4EA8-A16B-7FF88EB1D8C0}" type="sibTrans" cxnId="{E219B44E-B701-4FA0-B378-144421A82548}">
      <dgm:prSet/>
      <dgm:spPr/>
      <dgm:t>
        <a:bodyPr/>
        <a:lstStyle/>
        <a:p>
          <a:endParaRPr lang="ru-RU"/>
        </a:p>
      </dgm:t>
    </dgm:pt>
    <dgm:pt modelId="{E11BCFCF-91A5-4D02-9B9A-D20B8A3EC83C}">
      <dgm:prSet phldrT="[Текст]" custT="1"/>
      <dgm:spPr/>
      <dgm:t>
        <a:bodyPr/>
        <a:lstStyle/>
        <a:p>
          <a:pPr algn="l"/>
          <a:r>
            <a:rPr lang="ru-RU" sz="3600" dirty="0" smtClean="0">
              <a:latin typeface="Arial" pitchFamily="34" charset="0"/>
              <a:cs typeface="Arial" pitchFamily="34" charset="0"/>
            </a:rPr>
            <a:t>Статистический</a:t>
          </a:r>
          <a:endParaRPr lang="ru-RU" sz="3600" b="0" dirty="0">
            <a:latin typeface="Arial" pitchFamily="34" charset="0"/>
            <a:cs typeface="Arial" pitchFamily="34" charset="0"/>
          </a:endParaRPr>
        </a:p>
      </dgm:t>
    </dgm:pt>
    <dgm:pt modelId="{CEA58FF7-90FB-4C03-BFA1-A07F9BAF4380}" type="parTrans" cxnId="{FAF79ABF-E55E-4704-8ECC-D173C4DE91DF}">
      <dgm:prSet/>
      <dgm:spPr/>
      <dgm:t>
        <a:bodyPr/>
        <a:lstStyle/>
        <a:p>
          <a:endParaRPr lang="ru-RU"/>
        </a:p>
      </dgm:t>
    </dgm:pt>
    <dgm:pt modelId="{FD275AC3-EE2A-4136-9F30-33E96CD5E0BD}" type="sibTrans" cxnId="{FAF79ABF-E55E-4704-8ECC-D173C4DE91DF}">
      <dgm:prSet/>
      <dgm:spPr/>
      <dgm:t>
        <a:bodyPr/>
        <a:lstStyle/>
        <a:p>
          <a:endParaRPr lang="ru-RU"/>
        </a:p>
      </dgm:t>
    </dgm:pt>
    <dgm:pt modelId="{09142D55-96C6-4615-BCE2-7D5592D554FE}">
      <dgm:prSet phldrT="[Текст]" custT="1"/>
      <dgm:spPr/>
      <dgm:t>
        <a:bodyPr/>
        <a:lstStyle/>
        <a:p>
          <a:pPr algn="l"/>
          <a:r>
            <a:rPr lang="ru-RU" sz="3600" dirty="0" smtClean="0">
              <a:latin typeface="Arial" pitchFamily="34" charset="0"/>
              <a:cs typeface="Arial" pitchFamily="34" charset="0"/>
            </a:rPr>
            <a:t>Экономический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8C03CDA7-9EE5-412A-820D-3D5790057FE0}" type="parTrans" cxnId="{33980ED5-72ED-4166-BAE3-02985047F013}">
      <dgm:prSet/>
      <dgm:spPr/>
      <dgm:t>
        <a:bodyPr/>
        <a:lstStyle/>
        <a:p>
          <a:endParaRPr lang="ru-RU"/>
        </a:p>
      </dgm:t>
    </dgm:pt>
    <dgm:pt modelId="{CEC61459-5526-4AF2-AFA6-C2ED7556C256}" type="sibTrans" cxnId="{33980ED5-72ED-4166-BAE3-02985047F013}">
      <dgm:prSet/>
      <dgm:spPr/>
      <dgm:t>
        <a:bodyPr/>
        <a:lstStyle/>
        <a:p>
          <a:endParaRPr lang="ru-RU"/>
        </a:p>
      </dgm:t>
    </dgm:pt>
    <dgm:pt modelId="{50B7A16F-0577-4114-9B9E-3A39578DFA59}">
      <dgm:prSet custT="1"/>
      <dgm:spPr/>
      <dgm:t>
        <a:bodyPr/>
        <a:lstStyle/>
        <a:p>
          <a:pPr algn="just"/>
          <a:r>
            <a:rPr lang="ru-RU" sz="3600" dirty="0" smtClean="0">
              <a:latin typeface="Arial" pitchFamily="34" charset="0"/>
              <a:cs typeface="Arial" pitchFamily="34" charset="0"/>
            </a:rPr>
            <a:t>Монографический</a:t>
          </a:r>
          <a:endParaRPr lang="ru-RU" sz="3600" b="0" dirty="0">
            <a:latin typeface="Arial" pitchFamily="34" charset="0"/>
            <a:cs typeface="Arial" pitchFamily="34" charset="0"/>
          </a:endParaRPr>
        </a:p>
      </dgm:t>
    </dgm:pt>
    <dgm:pt modelId="{06993D9E-AA8E-4E50-A67E-1F605664B872}" type="parTrans" cxnId="{213D72C3-08CC-49CA-B2C7-432EEF46C2AC}">
      <dgm:prSet/>
      <dgm:spPr/>
      <dgm:t>
        <a:bodyPr/>
        <a:lstStyle/>
        <a:p>
          <a:endParaRPr lang="ru-RU"/>
        </a:p>
      </dgm:t>
    </dgm:pt>
    <dgm:pt modelId="{45089C66-EC9C-41C0-AC14-657173C10EAF}" type="sibTrans" cxnId="{213D72C3-08CC-49CA-B2C7-432EEF46C2AC}">
      <dgm:prSet/>
      <dgm:spPr/>
      <dgm:t>
        <a:bodyPr/>
        <a:lstStyle/>
        <a:p>
          <a:endParaRPr lang="ru-RU"/>
        </a:p>
      </dgm:t>
    </dgm:pt>
    <dgm:pt modelId="{1D4607FB-5F4E-4F01-B628-653B9D08A252}" type="pres">
      <dgm:prSet presAssocID="{FD9D7D3E-77BB-4228-BC28-7D5D6D9CC7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69F3DD2-D03E-4F48-929A-705377084480}" type="pres">
      <dgm:prSet presAssocID="{CCBBF884-F269-4C0C-A6FC-04C95EDB9EF1}" presName="root" presStyleCnt="0"/>
      <dgm:spPr/>
    </dgm:pt>
    <dgm:pt modelId="{EC1D1E73-A633-43C9-85DD-9DDA829C0CEE}" type="pres">
      <dgm:prSet presAssocID="{CCBBF884-F269-4C0C-A6FC-04C95EDB9EF1}" presName="rootComposite" presStyleCnt="0"/>
      <dgm:spPr/>
    </dgm:pt>
    <dgm:pt modelId="{32E13DCF-E4E7-4B14-B305-62EE90B27902}" type="pres">
      <dgm:prSet presAssocID="{CCBBF884-F269-4C0C-A6FC-04C95EDB9EF1}" presName="rootText" presStyleLbl="node1" presStyleIdx="0" presStyleCnt="1" custScaleX="603240" custScaleY="376986"/>
      <dgm:spPr/>
      <dgm:t>
        <a:bodyPr/>
        <a:lstStyle/>
        <a:p>
          <a:endParaRPr lang="ru-RU"/>
        </a:p>
      </dgm:t>
    </dgm:pt>
    <dgm:pt modelId="{1048AEAB-EB37-4D5A-8355-0E7D76060ECF}" type="pres">
      <dgm:prSet presAssocID="{CCBBF884-F269-4C0C-A6FC-04C95EDB9EF1}" presName="rootConnector" presStyleLbl="node1" presStyleIdx="0" presStyleCnt="1"/>
      <dgm:spPr/>
      <dgm:t>
        <a:bodyPr/>
        <a:lstStyle/>
        <a:p>
          <a:endParaRPr lang="ru-RU"/>
        </a:p>
      </dgm:t>
    </dgm:pt>
    <dgm:pt modelId="{EA016A4E-A29B-49E9-95EC-012CEF4C542F}" type="pres">
      <dgm:prSet presAssocID="{CCBBF884-F269-4C0C-A6FC-04C95EDB9EF1}" presName="childShape" presStyleCnt="0"/>
      <dgm:spPr/>
    </dgm:pt>
    <dgm:pt modelId="{70447784-32CE-4381-A54A-4E5CBB81465C}" type="pres">
      <dgm:prSet presAssocID="{CEA58FF7-90FB-4C03-BFA1-A07F9BAF4380}" presName="Name13" presStyleLbl="parChTrans1D2" presStyleIdx="0" presStyleCnt="3"/>
      <dgm:spPr/>
      <dgm:t>
        <a:bodyPr/>
        <a:lstStyle/>
        <a:p>
          <a:endParaRPr lang="ru-RU"/>
        </a:p>
      </dgm:t>
    </dgm:pt>
    <dgm:pt modelId="{4EA2A173-D620-49FA-A471-74F727450320}" type="pres">
      <dgm:prSet presAssocID="{E11BCFCF-91A5-4D02-9B9A-D20B8A3EC83C}" presName="childText" presStyleLbl="bgAcc1" presStyleIdx="0" presStyleCnt="3" custScaleX="543780" custLinFactNeighborX="-8315" custLinFactNeighborY="68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4622F-3744-4B3F-BD17-C049656CA46E}" type="pres">
      <dgm:prSet presAssocID="{06993D9E-AA8E-4E50-A67E-1F605664B872}" presName="Name13" presStyleLbl="parChTrans1D2" presStyleIdx="1" presStyleCnt="3"/>
      <dgm:spPr/>
      <dgm:t>
        <a:bodyPr/>
        <a:lstStyle/>
        <a:p>
          <a:endParaRPr lang="ru-RU"/>
        </a:p>
      </dgm:t>
    </dgm:pt>
    <dgm:pt modelId="{33018644-34AA-4F06-A917-6C83C9F36577}" type="pres">
      <dgm:prSet presAssocID="{50B7A16F-0577-4114-9B9E-3A39578DFA59}" presName="childText" presStyleLbl="bgAcc1" presStyleIdx="1" presStyleCnt="3" custScaleX="552736" custScaleY="109073" custLinFactNeighborX="-3093" custLinFactNeighborY="-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3101B-C463-4301-A8D8-51F36A1A6FAC}" type="pres">
      <dgm:prSet presAssocID="{8C03CDA7-9EE5-412A-820D-3D5790057FE0}" presName="Name13" presStyleLbl="parChTrans1D2" presStyleIdx="2" presStyleCnt="3"/>
      <dgm:spPr/>
      <dgm:t>
        <a:bodyPr/>
        <a:lstStyle/>
        <a:p>
          <a:endParaRPr lang="ru-RU"/>
        </a:p>
      </dgm:t>
    </dgm:pt>
    <dgm:pt modelId="{1DBBE2AF-14A1-418E-87FF-F1F932267683}" type="pres">
      <dgm:prSet presAssocID="{09142D55-96C6-4615-BCE2-7D5592D554FE}" presName="childText" presStyleLbl="bgAcc1" presStyleIdx="2" presStyleCnt="3" custScaleX="553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E63706-048C-420F-A621-D7F9225FB4FB}" type="presOf" srcId="{50B7A16F-0577-4114-9B9E-3A39578DFA59}" destId="{33018644-34AA-4F06-A917-6C83C9F36577}" srcOrd="0" destOrd="0" presId="urn:microsoft.com/office/officeart/2005/8/layout/hierarchy3"/>
    <dgm:cxn modelId="{CF947639-E28A-40DD-B17C-8498A5978A59}" type="presOf" srcId="{CCBBF884-F269-4C0C-A6FC-04C95EDB9EF1}" destId="{32E13DCF-E4E7-4B14-B305-62EE90B27902}" srcOrd="0" destOrd="0" presId="urn:microsoft.com/office/officeart/2005/8/layout/hierarchy3"/>
    <dgm:cxn modelId="{B1059F80-AB9D-4135-8548-8129A243CD53}" type="presOf" srcId="{09142D55-96C6-4615-BCE2-7D5592D554FE}" destId="{1DBBE2AF-14A1-418E-87FF-F1F932267683}" srcOrd="0" destOrd="0" presId="urn:microsoft.com/office/officeart/2005/8/layout/hierarchy3"/>
    <dgm:cxn modelId="{608E0B64-DC1F-4442-9659-293CA17485F9}" type="presOf" srcId="{8C03CDA7-9EE5-412A-820D-3D5790057FE0}" destId="{48F3101B-C463-4301-A8D8-51F36A1A6FAC}" srcOrd="0" destOrd="0" presId="urn:microsoft.com/office/officeart/2005/8/layout/hierarchy3"/>
    <dgm:cxn modelId="{EE606CEF-ED3F-413F-A27B-7DEA33C75825}" type="presOf" srcId="{FD9D7D3E-77BB-4228-BC28-7D5D6D9CC7A0}" destId="{1D4607FB-5F4E-4F01-B628-653B9D08A252}" srcOrd="0" destOrd="0" presId="urn:microsoft.com/office/officeart/2005/8/layout/hierarchy3"/>
    <dgm:cxn modelId="{6472CA1B-7910-424D-AAAC-DF3ED60BE710}" type="presOf" srcId="{CCBBF884-F269-4C0C-A6FC-04C95EDB9EF1}" destId="{1048AEAB-EB37-4D5A-8355-0E7D76060ECF}" srcOrd="1" destOrd="0" presId="urn:microsoft.com/office/officeart/2005/8/layout/hierarchy3"/>
    <dgm:cxn modelId="{E4936E0E-0271-437A-A271-C9DFF5F67C7C}" type="presOf" srcId="{CEA58FF7-90FB-4C03-BFA1-A07F9BAF4380}" destId="{70447784-32CE-4381-A54A-4E5CBB81465C}" srcOrd="0" destOrd="0" presId="urn:microsoft.com/office/officeart/2005/8/layout/hierarchy3"/>
    <dgm:cxn modelId="{5183BFB8-7896-491B-AB7E-DF452BFF5F84}" type="presOf" srcId="{06993D9E-AA8E-4E50-A67E-1F605664B872}" destId="{E704622F-3744-4B3F-BD17-C049656CA46E}" srcOrd="0" destOrd="0" presId="urn:microsoft.com/office/officeart/2005/8/layout/hierarchy3"/>
    <dgm:cxn modelId="{E219B44E-B701-4FA0-B378-144421A82548}" srcId="{FD9D7D3E-77BB-4228-BC28-7D5D6D9CC7A0}" destId="{CCBBF884-F269-4C0C-A6FC-04C95EDB9EF1}" srcOrd="0" destOrd="0" parTransId="{BE1D38C5-313B-4401-A686-17E2199FDCB8}" sibTransId="{D142A00D-7D30-4EA8-A16B-7FF88EB1D8C0}"/>
    <dgm:cxn modelId="{FAF79ABF-E55E-4704-8ECC-D173C4DE91DF}" srcId="{CCBBF884-F269-4C0C-A6FC-04C95EDB9EF1}" destId="{E11BCFCF-91A5-4D02-9B9A-D20B8A3EC83C}" srcOrd="0" destOrd="0" parTransId="{CEA58FF7-90FB-4C03-BFA1-A07F9BAF4380}" sibTransId="{FD275AC3-EE2A-4136-9F30-33E96CD5E0BD}"/>
    <dgm:cxn modelId="{213D72C3-08CC-49CA-B2C7-432EEF46C2AC}" srcId="{CCBBF884-F269-4C0C-A6FC-04C95EDB9EF1}" destId="{50B7A16F-0577-4114-9B9E-3A39578DFA59}" srcOrd="1" destOrd="0" parTransId="{06993D9E-AA8E-4E50-A67E-1F605664B872}" sibTransId="{45089C66-EC9C-41C0-AC14-657173C10EAF}"/>
    <dgm:cxn modelId="{B53530FD-46BF-4576-9CD3-8F69BA648015}" type="presOf" srcId="{E11BCFCF-91A5-4D02-9B9A-D20B8A3EC83C}" destId="{4EA2A173-D620-49FA-A471-74F727450320}" srcOrd="0" destOrd="0" presId="urn:microsoft.com/office/officeart/2005/8/layout/hierarchy3"/>
    <dgm:cxn modelId="{33980ED5-72ED-4166-BAE3-02985047F013}" srcId="{CCBBF884-F269-4C0C-A6FC-04C95EDB9EF1}" destId="{09142D55-96C6-4615-BCE2-7D5592D554FE}" srcOrd="2" destOrd="0" parTransId="{8C03CDA7-9EE5-412A-820D-3D5790057FE0}" sibTransId="{CEC61459-5526-4AF2-AFA6-C2ED7556C256}"/>
    <dgm:cxn modelId="{3CC45A62-EF40-4521-8CA4-86EB18071152}" type="presParOf" srcId="{1D4607FB-5F4E-4F01-B628-653B9D08A252}" destId="{269F3DD2-D03E-4F48-929A-705377084480}" srcOrd="0" destOrd="0" presId="urn:microsoft.com/office/officeart/2005/8/layout/hierarchy3"/>
    <dgm:cxn modelId="{3788AB45-9423-447A-85F4-A61A3EDD3C4A}" type="presParOf" srcId="{269F3DD2-D03E-4F48-929A-705377084480}" destId="{EC1D1E73-A633-43C9-85DD-9DDA829C0CEE}" srcOrd="0" destOrd="0" presId="urn:microsoft.com/office/officeart/2005/8/layout/hierarchy3"/>
    <dgm:cxn modelId="{1CDA7956-43E3-47A3-B8E8-77151DABF254}" type="presParOf" srcId="{EC1D1E73-A633-43C9-85DD-9DDA829C0CEE}" destId="{32E13DCF-E4E7-4B14-B305-62EE90B27902}" srcOrd="0" destOrd="0" presId="urn:microsoft.com/office/officeart/2005/8/layout/hierarchy3"/>
    <dgm:cxn modelId="{675A3E48-6BF3-4E6E-B0BF-0F896B8DB4DB}" type="presParOf" srcId="{EC1D1E73-A633-43C9-85DD-9DDA829C0CEE}" destId="{1048AEAB-EB37-4D5A-8355-0E7D76060ECF}" srcOrd="1" destOrd="0" presId="urn:microsoft.com/office/officeart/2005/8/layout/hierarchy3"/>
    <dgm:cxn modelId="{1C2B2E69-A24A-4E9E-B91D-479CD32AE8BC}" type="presParOf" srcId="{269F3DD2-D03E-4F48-929A-705377084480}" destId="{EA016A4E-A29B-49E9-95EC-012CEF4C542F}" srcOrd="1" destOrd="0" presId="urn:microsoft.com/office/officeart/2005/8/layout/hierarchy3"/>
    <dgm:cxn modelId="{3326E364-ACFC-482E-BD59-E2E722C44816}" type="presParOf" srcId="{EA016A4E-A29B-49E9-95EC-012CEF4C542F}" destId="{70447784-32CE-4381-A54A-4E5CBB81465C}" srcOrd="0" destOrd="0" presId="urn:microsoft.com/office/officeart/2005/8/layout/hierarchy3"/>
    <dgm:cxn modelId="{A612E1BF-A035-409B-A352-E9F49B47663D}" type="presParOf" srcId="{EA016A4E-A29B-49E9-95EC-012CEF4C542F}" destId="{4EA2A173-D620-49FA-A471-74F727450320}" srcOrd="1" destOrd="0" presId="urn:microsoft.com/office/officeart/2005/8/layout/hierarchy3"/>
    <dgm:cxn modelId="{D6A03416-7402-4732-B606-A6BA1469DEE8}" type="presParOf" srcId="{EA016A4E-A29B-49E9-95EC-012CEF4C542F}" destId="{E704622F-3744-4B3F-BD17-C049656CA46E}" srcOrd="2" destOrd="0" presId="urn:microsoft.com/office/officeart/2005/8/layout/hierarchy3"/>
    <dgm:cxn modelId="{ED7A6580-2B6E-47F0-9B48-97882761D0D4}" type="presParOf" srcId="{EA016A4E-A29B-49E9-95EC-012CEF4C542F}" destId="{33018644-34AA-4F06-A917-6C83C9F36577}" srcOrd="3" destOrd="0" presId="urn:microsoft.com/office/officeart/2005/8/layout/hierarchy3"/>
    <dgm:cxn modelId="{59E8CB5B-8140-498B-96DF-E653488E0C70}" type="presParOf" srcId="{EA016A4E-A29B-49E9-95EC-012CEF4C542F}" destId="{48F3101B-C463-4301-A8D8-51F36A1A6FAC}" srcOrd="4" destOrd="0" presId="urn:microsoft.com/office/officeart/2005/8/layout/hierarchy3"/>
    <dgm:cxn modelId="{C91FB3BA-301B-4E76-AE05-66F2305C6252}" type="presParOf" srcId="{EA016A4E-A29B-49E9-95EC-012CEF4C542F}" destId="{1DBBE2AF-14A1-418E-87FF-F1F93226768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634D315-594B-44B4-8311-983EA3FB35D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1E801F-8C87-42D9-ADE9-0E9A799DEC2B}">
      <dgm:prSet phldrT="[Текст]" custT="1"/>
      <dgm:spPr/>
      <dgm:t>
        <a:bodyPr/>
        <a:lstStyle/>
        <a:p>
          <a:pPr algn="ctr"/>
          <a:r>
            <a:rPr lang="ru-RU" sz="3200" dirty="0" smtClean="0">
              <a:latin typeface="Arial" pitchFamily="34" charset="0"/>
              <a:cs typeface="Arial" pitchFamily="34" charset="0"/>
            </a:rPr>
            <a:t>Монографический метод</a:t>
          </a:r>
          <a:endParaRPr lang="ru-RU" sz="3200" dirty="0"/>
        </a:p>
      </dgm:t>
    </dgm:pt>
    <dgm:pt modelId="{AA2543A7-3611-473B-A610-CF220477FB05}" type="parTrans" cxnId="{B5A46EFE-5824-4B8E-BED8-2A6659EE2202}">
      <dgm:prSet/>
      <dgm:spPr/>
      <dgm:t>
        <a:bodyPr/>
        <a:lstStyle/>
        <a:p>
          <a:endParaRPr lang="ru-RU"/>
        </a:p>
      </dgm:t>
    </dgm:pt>
    <dgm:pt modelId="{0B1C76AE-B4EC-489B-8B94-9001C8F3A001}" type="sibTrans" cxnId="{B5A46EFE-5824-4B8E-BED8-2A6659EE2202}">
      <dgm:prSet/>
      <dgm:spPr/>
      <dgm:t>
        <a:bodyPr/>
        <a:lstStyle/>
        <a:p>
          <a:endParaRPr lang="ru-RU"/>
        </a:p>
      </dgm:t>
    </dgm:pt>
    <dgm:pt modelId="{AD4ED7A9-EBD3-4CA8-94D3-9D82A39B142C}">
      <dgm:prSet phldrT="[Текст]" custT="1"/>
      <dgm:spPr/>
      <dgm:t>
        <a:bodyPr/>
        <a:lstStyle/>
        <a:p>
          <a:r>
            <a:rPr lang="ru-RU" sz="3200" dirty="0" smtClean="0">
              <a:latin typeface="+mj-lt"/>
            </a:rPr>
            <a:t>Целью изучения является выявление опасных мест и вредных условий труда.</a:t>
          </a:r>
          <a:endParaRPr lang="ru-RU" sz="3200" dirty="0">
            <a:latin typeface="+mj-lt"/>
          </a:endParaRPr>
        </a:p>
      </dgm:t>
    </dgm:pt>
    <dgm:pt modelId="{9E247B59-FD8D-4FCA-B655-A98B13036F7E}" type="parTrans" cxnId="{8AF017C1-7584-4AA3-BC5E-4F8F243535E0}">
      <dgm:prSet/>
      <dgm:spPr/>
      <dgm:t>
        <a:bodyPr/>
        <a:lstStyle/>
        <a:p>
          <a:endParaRPr lang="ru-RU"/>
        </a:p>
      </dgm:t>
    </dgm:pt>
    <dgm:pt modelId="{7D0C6EB9-97B8-4BA7-A80E-643C3A4DD087}" type="sibTrans" cxnId="{8AF017C1-7584-4AA3-BC5E-4F8F243535E0}">
      <dgm:prSet/>
      <dgm:spPr/>
      <dgm:t>
        <a:bodyPr/>
        <a:lstStyle/>
        <a:p>
          <a:endParaRPr lang="ru-RU"/>
        </a:p>
      </dgm:t>
    </dgm:pt>
    <dgm:pt modelId="{E3FC1CE7-31D7-4CF9-93A2-B290792E9204}">
      <dgm:prSet phldrT="[Текст]" custT="1"/>
      <dgm:spPr/>
      <dgm:t>
        <a:bodyPr/>
        <a:lstStyle/>
        <a:p>
          <a:endParaRPr lang="ru-RU" sz="3200" dirty="0">
            <a:latin typeface="+mj-lt"/>
          </a:endParaRPr>
        </a:p>
      </dgm:t>
    </dgm:pt>
    <dgm:pt modelId="{5A5C0453-23FD-4DBE-B50F-B6F1F3F7DBF5}" type="parTrans" cxnId="{096D875C-40F3-4902-BC9F-790B7F755E67}">
      <dgm:prSet/>
      <dgm:spPr/>
    </dgm:pt>
    <dgm:pt modelId="{B24EBEAD-4FDA-4512-AECD-62C2F43C1B3E}" type="sibTrans" cxnId="{096D875C-40F3-4902-BC9F-790B7F755E67}">
      <dgm:prSet/>
      <dgm:spPr/>
    </dgm:pt>
    <dgm:pt modelId="{9855DEDD-FF4E-4112-8B4B-BB46908DE50A}">
      <dgm:prSet phldrT="[Текст]" custT="1"/>
      <dgm:spPr/>
      <dgm:t>
        <a:bodyPr/>
        <a:lstStyle/>
        <a:p>
          <a:r>
            <a:rPr lang="ru-RU" sz="3200" dirty="0" smtClean="0">
              <a:latin typeface="Arial" pitchFamily="34" charset="0"/>
              <a:cs typeface="Arial" pitchFamily="34" charset="0"/>
            </a:rPr>
            <a:t>Выявляются не только причины происшедших несчастных случаев, но и выясняются потенциальные опасности и вредности, которые могут оказать вредное воздействие на работающих.</a:t>
          </a:r>
          <a:endParaRPr lang="ru-RU" sz="3200" dirty="0">
            <a:latin typeface="+mj-lt"/>
          </a:endParaRPr>
        </a:p>
      </dgm:t>
    </dgm:pt>
    <dgm:pt modelId="{676C0970-EFAC-43EA-BBB7-405AA6F2ABC0}" type="parTrans" cxnId="{59506FA7-3A42-4D2C-B657-8158693FE57B}">
      <dgm:prSet/>
      <dgm:spPr/>
    </dgm:pt>
    <dgm:pt modelId="{606699F9-6408-469A-B70E-8C699AF795E0}" type="sibTrans" cxnId="{59506FA7-3A42-4D2C-B657-8158693FE57B}">
      <dgm:prSet/>
      <dgm:spPr/>
    </dgm:pt>
    <dgm:pt modelId="{6EA50207-BDB9-4F5B-B2D6-C6E1B123B9A9}" type="pres">
      <dgm:prSet presAssocID="{4634D315-594B-44B4-8311-983EA3FB35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6D78BA-53D5-475C-A1B4-C5310AF2D822}" type="pres">
      <dgm:prSet presAssocID="{201E801F-8C87-42D9-ADE9-0E9A799DEC2B}" presName="parentText" presStyleLbl="node1" presStyleIdx="0" presStyleCnt="1" custLinFactNeighborY="-80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F5ADD5-3887-406A-BDBD-15AC3FB1627A}" type="pres">
      <dgm:prSet presAssocID="{201E801F-8C87-42D9-ADE9-0E9A799DEC2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017C1-7584-4AA3-BC5E-4F8F243535E0}" srcId="{201E801F-8C87-42D9-ADE9-0E9A799DEC2B}" destId="{AD4ED7A9-EBD3-4CA8-94D3-9D82A39B142C}" srcOrd="0" destOrd="0" parTransId="{9E247B59-FD8D-4FCA-B655-A98B13036F7E}" sibTransId="{7D0C6EB9-97B8-4BA7-A80E-643C3A4DD087}"/>
    <dgm:cxn modelId="{4C01041A-5A4A-412B-ACBA-9B15DBD42C03}" type="presOf" srcId="{9855DEDD-FF4E-4112-8B4B-BB46908DE50A}" destId="{32F5ADD5-3887-406A-BDBD-15AC3FB1627A}" srcOrd="0" destOrd="1" presId="urn:microsoft.com/office/officeart/2005/8/layout/vList2"/>
    <dgm:cxn modelId="{BE46DC26-F621-4720-BCF4-B390B733A58C}" type="presOf" srcId="{4634D315-594B-44B4-8311-983EA3FB35D5}" destId="{6EA50207-BDB9-4F5B-B2D6-C6E1B123B9A9}" srcOrd="0" destOrd="0" presId="urn:microsoft.com/office/officeart/2005/8/layout/vList2"/>
    <dgm:cxn modelId="{7FFE445B-89DF-4B3B-93A1-84B146C2283F}" type="presOf" srcId="{E3FC1CE7-31D7-4CF9-93A2-B290792E9204}" destId="{32F5ADD5-3887-406A-BDBD-15AC3FB1627A}" srcOrd="0" destOrd="2" presId="urn:microsoft.com/office/officeart/2005/8/layout/vList2"/>
    <dgm:cxn modelId="{041CAB96-76EC-45B3-857D-D18697DDEEF1}" type="presOf" srcId="{201E801F-8C87-42D9-ADE9-0E9A799DEC2B}" destId="{BC6D78BA-53D5-475C-A1B4-C5310AF2D822}" srcOrd="0" destOrd="0" presId="urn:microsoft.com/office/officeart/2005/8/layout/vList2"/>
    <dgm:cxn modelId="{E0711DA0-EAFA-4FFB-96EC-DF6AAE110F6C}" type="presOf" srcId="{AD4ED7A9-EBD3-4CA8-94D3-9D82A39B142C}" destId="{32F5ADD5-3887-406A-BDBD-15AC3FB1627A}" srcOrd="0" destOrd="0" presId="urn:microsoft.com/office/officeart/2005/8/layout/vList2"/>
    <dgm:cxn modelId="{096D875C-40F3-4902-BC9F-790B7F755E67}" srcId="{201E801F-8C87-42D9-ADE9-0E9A799DEC2B}" destId="{E3FC1CE7-31D7-4CF9-93A2-B290792E9204}" srcOrd="2" destOrd="0" parTransId="{5A5C0453-23FD-4DBE-B50F-B6F1F3F7DBF5}" sibTransId="{B24EBEAD-4FDA-4512-AECD-62C2F43C1B3E}"/>
    <dgm:cxn modelId="{B5A46EFE-5824-4B8E-BED8-2A6659EE2202}" srcId="{4634D315-594B-44B4-8311-983EA3FB35D5}" destId="{201E801F-8C87-42D9-ADE9-0E9A799DEC2B}" srcOrd="0" destOrd="0" parTransId="{AA2543A7-3611-473B-A610-CF220477FB05}" sibTransId="{0B1C76AE-B4EC-489B-8B94-9001C8F3A001}"/>
    <dgm:cxn modelId="{59506FA7-3A42-4D2C-B657-8158693FE57B}" srcId="{201E801F-8C87-42D9-ADE9-0E9A799DEC2B}" destId="{9855DEDD-FF4E-4112-8B4B-BB46908DE50A}" srcOrd="1" destOrd="0" parTransId="{676C0970-EFAC-43EA-BBB7-405AA6F2ABC0}" sibTransId="{606699F9-6408-469A-B70E-8C699AF795E0}"/>
    <dgm:cxn modelId="{6E37BF27-9279-4F15-A1B9-4C7186ABCB5B}" type="presParOf" srcId="{6EA50207-BDB9-4F5B-B2D6-C6E1B123B9A9}" destId="{BC6D78BA-53D5-475C-A1B4-C5310AF2D822}" srcOrd="0" destOrd="0" presId="urn:microsoft.com/office/officeart/2005/8/layout/vList2"/>
    <dgm:cxn modelId="{516E9CE2-5B79-40C5-B28B-305C60D59173}" type="presParOf" srcId="{6EA50207-BDB9-4F5B-B2D6-C6E1B123B9A9}" destId="{32F5ADD5-3887-406A-BDBD-15AC3FB1627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C751622-9ACA-421C-B328-FD2693C10DAF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9AA03A-23DF-4054-84A4-07274604FFF3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Экономический метод</a:t>
          </a:r>
          <a:endParaRPr lang="ru-RU" sz="4000" dirty="0">
            <a:latin typeface="+mj-lt"/>
          </a:endParaRPr>
        </a:p>
      </dgm:t>
    </dgm:pt>
    <dgm:pt modelId="{771499E2-3467-4194-9714-225196FE4AFF}" type="parTrans" cxnId="{3965957C-7555-41B2-B69A-4DACB9344720}">
      <dgm:prSet/>
      <dgm:spPr/>
      <dgm:t>
        <a:bodyPr/>
        <a:lstStyle/>
        <a:p>
          <a:endParaRPr lang="ru-RU"/>
        </a:p>
      </dgm:t>
    </dgm:pt>
    <dgm:pt modelId="{130ECB9F-D928-4772-9740-9ACCB46015F9}" type="sibTrans" cxnId="{3965957C-7555-41B2-B69A-4DACB9344720}">
      <dgm:prSet/>
      <dgm:spPr/>
      <dgm:t>
        <a:bodyPr/>
        <a:lstStyle/>
        <a:p>
          <a:endParaRPr lang="ru-RU"/>
        </a:p>
      </dgm:t>
    </dgm:pt>
    <dgm:pt modelId="{CE1781DA-888A-47BD-8D7A-DD5FFF17869C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заключается в определении вызванных им потерь, а также в оценке социально-экономической эффективности мероприятий по предупреждению несчастных случаев.</a:t>
          </a:r>
          <a:endParaRPr lang="ru-RU" sz="2800" dirty="0">
            <a:latin typeface="+mj-lt"/>
          </a:endParaRPr>
        </a:p>
      </dgm:t>
    </dgm:pt>
    <dgm:pt modelId="{8A243A1F-40D7-453C-AA5F-96F4A5390E70}" type="parTrans" cxnId="{C622173B-DE70-495C-94BF-A5FBBAE52FAF}">
      <dgm:prSet/>
      <dgm:spPr/>
      <dgm:t>
        <a:bodyPr/>
        <a:lstStyle/>
        <a:p>
          <a:endParaRPr lang="ru-RU"/>
        </a:p>
      </dgm:t>
    </dgm:pt>
    <dgm:pt modelId="{4B0934E4-8F25-43EB-84BA-AD844A48ACF8}" type="sibTrans" cxnId="{C622173B-DE70-495C-94BF-A5FBBAE52FAF}">
      <dgm:prSet/>
      <dgm:spPr/>
      <dgm:t>
        <a:bodyPr/>
        <a:lstStyle/>
        <a:p>
          <a:endParaRPr lang="ru-RU"/>
        </a:p>
      </dgm:t>
    </dgm:pt>
    <dgm:pt modelId="{E1225529-9AB1-49FC-AC2B-CA5512A13300}" type="pres">
      <dgm:prSet presAssocID="{EC751622-9ACA-421C-B328-FD2693C10D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C32A34-6884-47B7-B079-32FA91AA4757}" type="pres">
      <dgm:prSet presAssocID="{099AA03A-23DF-4054-84A4-07274604FFF3}" presName="parentText" presStyleLbl="node1" presStyleIdx="0" presStyleCnt="1" custLinFactNeighborX="-2632" custLinFactNeighborY="-337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39749-8333-49CD-B091-22E0950C52EC}" type="pres">
      <dgm:prSet presAssocID="{099AA03A-23DF-4054-84A4-07274604FFF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7A3C95-FF9E-41B6-AC0A-8840F0EB4377}" type="presOf" srcId="{099AA03A-23DF-4054-84A4-07274604FFF3}" destId="{1DC32A34-6884-47B7-B079-32FA91AA4757}" srcOrd="0" destOrd="0" presId="urn:microsoft.com/office/officeart/2005/8/layout/vList2"/>
    <dgm:cxn modelId="{C622173B-DE70-495C-94BF-A5FBBAE52FAF}" srcId="{099AA03A-23DF-4054-84A4-07274604FFF3}" destId="{CE1781DA-888A-47BD-8D7A-DD5FFF17869C}" srcOrd="0" destOrd="0" parTransId="{8A243A1F-40D7-453C-AA5F-96F4A5390E70}" sibTransId="{4B0934E4-8F25-43EB-84BA-AD844A48ACF8}"/>
    <dgm:cxn modelId="{2D64AC80-2898-4C63-A9D1-B242BDF93681}" type="presOf" srcId="{CE1781DA-888A-47BD-8D7A-DD5FFF17869C}" destId="{70539749-8333-49CD-B091-22E0950C52EC}" srcOrd="0" destOrd="0" presId="urn:microsoft.com/office/officeart/2005/8/layout/vList2"/>
    <dgm:cxn modelId="{A936DC64-E4C1-43BB-92D5-0CAC92D0CFCD}" type="presOf" srcId="{EC751622-9ACA-421C-B328-FD2693C10DAF}" destId="{E1225529-9AB1-49FC-AC2B-CA5512A13300}" srcOrd="0" destOrd="0" presId="urn:microsoft.com/office/officeart/2005/8/layout/vList2"/>
    <dgm:cxn modelId="{3965957C-7555-41B2-B69A-4DACB9344720}" srcId="{EC751622-9ACA-421C-B328-FD2693C10DAF}" destId="{099AA03A-23DF-4054-84A4-07274604FFF3}" srcOrd="0" destOrd="0" parTransId="{771499E2-3467-4194-9714-225196FE4AFF}" sibTransId="{130ECB9F-D928-4772-9740-9ACCB46015F9}"/>
    <dgm:cxn modelId="{25990EC4-9E9F-46D2-B3CE-351A50F1EEB6}" type="presParOf" srcId="{E1225529-9AB1-49FC-AC2B-CA5512A13300}" destId="{1DC32A34-6884-47B7-B079-32FA91AA4757}" srcOrd="0" destOrd="0" presId="urn:microsoft.com/office/officeart/2005/8/layout/vList2"/>
    <dgm:cxn modelId="{4BA3FE5D-E79C-46B2-A17E-A7F3D3EBBFBF}" type="presParOf" srcId="{E1225529-9AB1-49FC-AC2B-CA5512A13300}" destId="{70539749-8333-49CD-B091-22E0950C52E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53A921C-84E7-4492-8584-B172285D393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2191C1-1A63-4F3B-AF5F-6CA808454694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Потери из-за несчастного случая</a:t>
          </a:r>
          <a:endParaRPr lang="ru-RU" sz="4000" dirty="0">
            <a:latin typeface="+mj-lt"/>
          </a:endParaRPr>
        </a:p>
      </dgm:t>
    </dgm:pt>
    <dgm:pt modelId="{06B58296-8058-4238-A35F-DC66D2276B97}" type="parTrans" cxnId="{C497A687-3B81-4B32-8618-A3466392B092}">
      <dgm:prSet/>
      <dgm:spPr/>
      <dgm:t>
        <a:bodyPr/>
        <a:lstStyle/>
        <a:p>
          <a:endParaRPr lang="ru-RU"/>
        </a:p>
      </dgm:t>
    </dgm:pt>
    <dgm:pt modelId="{ED51F5E2-1F57-4FB1-98AA-0DEB8B600CA2}" type="sibTrans" cxnId="{C497A687-3B81-4B32-8618-A3466392B092}">
      <dgm:prSet/>
      <dgm:spPr/>
      <dgm:t>
        <a:bodyPr/>
        <a:lstStyle/>
        <a:p>
          <a:endParaRPr lang="ru-RU"/>
        </a:p>
      </dgm:t>
    </dgm:pt>
    <dgm:pt modelId="{47696849-169A-4DA3-A645-EB3605F9AFAC}">
      <dgm:prSet phldrT="[Текст]" custT="1"/>
      <dgm:spPr/>
      <dgm:t>
        <a:bodyPr/>
        <a:lstStyle/>
        <a:p>
          <a:r>
            <a:rPr lang="ru-RU" sz="2800" dirty="0" smtClean="0"/>
            <a:t>число дней нетрудоспособности;</a:t>
          </a:r>
          <a:endParaRPr lang="ru-RU" sz="2800" dirty="0"/>
        </a:p>
      </dgm:t>
    </dgm:pt>
    <dgm:pt modelId="{AF7B8B32-F43E-4098-8866-323E9C29712D}" type="parTrans" cxnId="{060EC34C-77DF-4EA9-8385-377371912E5B}">
      <dgm:prSet/>
      <dgm:spPr/>
      <dgm:t>
        <a:bodyPr/>
        <a:lstStyle/>
        <a:p>
          <a:endParaRPr lang="ru-RU"/>
        </a:p>
      </dgm:t>
    </dgm:pt>
    <dgm:pt modelId="{96518203-175C-4BE0-A8FD-68F19880877B}" type="sibTrans" cxnId="{060EC34C-77DF-4EA9-8385-377371912E5B}">
      <dgm:prSet/>
      <dgm:spPr/>
      <dgm:t>
        <a:bodyPr/>
        <a:lstStyle/>
        <a:p>
          <a:endParaRPr lang="ru-RU"/>
        </a:p>
      </dgm:t>
    </dgm:pt>
    <dgm:pt modelId="{8E77EDD4-85A2-4F4D-94F7-3DE0C0AB55C3}">
      <dgm:prSet phldrT="[Текст]" custT="1"/>
      <dgm:spPr/>
      <dgm:t>
        <a:bodyPr/>
        <a:lstStyle/>
        <a:p>
          <a:r>
            <a:rPr lang="ru-RU" sz="2800" dirty="0" smtClean="0"/>
            <a:t>выплата по больничному листку;</a:t>
          </a:r>
          <a:endParaRPr lang="ru-RU" sz="2800" dirty="0"/>
        </a:p>
      </dgm:t>
    </dgm:pt>
    <dgm:pt modelId="{D6EC45D6-2B77-4295-9F4A-6D10F5D81269}" type="parTrans" cxnId="{6A6CD977-35F6-4BAF-BF92-3621D078A2E8}">
      <dgm:prSet/>
      <dgm:spPr/>
      <dgm:t>
        <a:bodyPr/>
        <a:lstStyle/>
        <a:p>
          <a:endParaRPr lang="ru-RU"/>
        </a:p>
      </dgm:t>
    </dgm:pt>
    <dgm:pt modelId="{404C1139-DD13-4E6B-9194-131D7ACB1BA4}" type="sibTrans" cxnId="{6A6CD977-35F6-4BAF-BF92-3621D078A2E8}">
      <dgm:prSet/>
      <dgm:spPr/>
      <dgm:t>
        <a:bodyPr/>
        <a:lstStyle/>
        <a:p>
          <a:endParaRPr lang="ru-RU"/>
        </a:p>
      </dgm:t>
    </dgm:pt>
    <dgm:pt modelId="{5D323C38-8E4A-4B4B-8551-0B49A3885BD8}">
      <dgm:prSet phldrT="[Текст]" custT="1"/>
      <dgm:spPr/>
      <dgm:t>
        <a:bodyPr/>
        <a:lstStyle/>
        <a:p>
          <a:r>
            <a:rPr lang="ru-RU" sz="2800" dirty="0" smtClean="0"/>
            <a:t>стоимость испорченного оборудования,  инструмента и материалов;</a:t>
          </a:r>
          <a:endParaRPr lang="ru-RU" sz="2800" dirty="0"/>
        </a:p>
      </dgm:t>
    </dgm:pt>
    <dgm:pt modelId="{2C056E11-D0A0-44C9-8E3A-6898ABA0F6B5}" type="parTrans" cxnId="{FA50D486-D32B-4E4A-96BD-CE36A86FB234}">
      <dgm:prSet/>
      <dgm:spPr/>
      <dgm:t>
        <a:bodyPr/>
        <a:lstStyle/>
        <a:p>
          <a:endParaRPr lang="ru-RU"/>
        </a:p>
      </dgm:t>
    </dgm:pt>
    <dgm:pt modelId="{C78062BB-944D-428D-99FE-D426B07BCD0D}" type="sibTrans" cxnId="{FA50D486-D32B-4E4A-96BD-CE36A86FB234}">
      <dgm:prSet/>
      <dgm:spPr/>
      <dgm:t>
        <a:bodyPr/>
        <a:lstStyle/>
        <a:p>
          <a:endParaRPr lang="ru-RU"/>
        </a:p>
      </dgm:t>
    </dgm:pt>
    <dgm:pt modelId="{16D1818A-309D-408F-AE4E-DB1B8F911795}">
      <dgm:prSet phldrT="[Текст]" custT="1"/>
      <dgm:spPr/>
      <dgm:t>
        <a:bodyPr/>
        <a:lstStyle/>
        <a:p>
          <a:r>
            <a:rPr lang="ru-RU" sz="2800" dirty="0" smtClean="0"/>
            <a:t>стоимость разрушенных зданий и сооружений.</a:t>
          </a:r>
          <a:endParaRPr lang="ru-RU" sz="2800" dirty="0"/>
        </a:p>
      </dgm:t>
    </dgm:pt>
    <dgm:pt modelId="{890DB69C-7D60-46AA-A1B9-51B25B8D4EED}" type="parTrans" cxnId="{5E92BD2E-BA64-491D-89AA-F1A14B1D1297}">
      <dgm:prSet/>
      <dgm:spPr/>
      <dgm:t>
        <a:bodyPr/>
        <a:lstStyle/>
        <a:p>
          <a:endParaRPr lang="ru-RU"/>
        </a:p>
      </dgm:t>
    </dgm:pt>
    <dgm:pt modelId="{BAD6CA1B-49D8-47F8-900E-96F3E6D42ADB}" type="sibTrans" cxnId="{5E92BD2E-BA64-491D-89AA-F1A14B1D1297}">
      <dgm:prSet/>
      <dgm:spPr/>
      <dgm:t>
        <a:bodyPr/>
        <a:lstStyle/>
        <a:p>
          <a:endParaRPr lang="ru-RU"/>
        </a:p>
      </dgm:t>
    </dgm:pt>
    <dgm:pt modelId="{C9BB17E5-2AE9-4990-A523-57F483E0FC94}" type="pres">
      <dgm:prSet presAssocID="{153A921C-84E7-4492-8584-B172285D39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F865BE-9773-4543-827A-6160A98227E7}" type="pres">
      <dgm:prSet presAssocID="{692191C1-1A63-4F3B-AF5F-6CA808454694}" presName="parentText" presStyleLbl="node1" presStyleIdx="0" presStyleCnt="1" custLinFactNeighborY="-238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7562E-A27B-4ABD-80D6-5669D4D1BE46}" type="pres">
      <dgm:prSet presAssocID="{692191C1-1A63-4F3B-AF5F-6CA80845469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F694E3-55AD-49FD-832D-A2ECEC0A9F08}" type="presOf" srcId="{153A921C-84E7-4492-8584-B172285D393A}" destId="{C9BB17E5-2AE9-4990-A523-57F483E0FC94}" srcOrd="0" destOrd="0" presId="urn:microsoft.com/office/officeart/2005/8/layout/vList2"/>
    <dgm:cxn modelId="{060EC34C-77DF-4EA9-8385-377371912E5B}" srcId="{692191C1-1A63-4F3B-AF5F-6CA808454694}" destId="{47696849-169A-4DA3-A645-EB3605F9AFAC}" srcOrd="0" destOrd="0" parTransId="{AF7B8B32-F43E-4098-8866-323E9C29712D}" sibTransId="{96518203-175C-4BE0-A8FD-68F19880877B}"/>
    <dgm:cxn modelId="{C497A687-3B81-4B32-8618-A3466392B092}" srcId="{153A921C-84E7-4492-8584-B172285D393A}" destId="{692191C1-1A63-4F3B-AF5F-6CA808454694}" srcOrd="0" destOrd="0" parTransId="{06B58296-8058-4238-A35F-DC66D2276B97}" sibTransId="{ED51F5E2-1F57-4FB1-98AA-0DEB8B600CA2}"/>
    <dgm:cxn modelId="{F9EF5080-29AF-4018-B70F-AE3CF96F7AA3}" type="presOf" srcId="{692191C1-1A63-4F3B-AF5F-6CA808454694}" destId="{2DF865BE-9773-4543-827A-6160A98227E7}" srcOrd="0" destOrd="0" presId="urn:microsoft.com/office/officeart/2005/8/layout/vList2"/>
    <dgm:cxn modelId="{7B91E577-F77C-421B-AA79-4C34499D9166}" type="presOf" srcId="{8E77EDD4-85A2-4F4D-94F7-3DE0C0AB55C3}" destId="{ED97562E-A27B-4ABD-80D6-5669D4D1BE46}" srcOrd="0" destOrd="1" presId="urn:microsoft.com/office/officeart/2005/8/layout/vList2"/>
    <dgm:cxn modelId="{FA50D486-D32B-4E4A-96BD-CE36A86FB234}" srcId="{692191C1-1A63-4F3B-AF5F-6CA808454694}" destId="{5D323C38-8E4A-4B4B-8551-0B49A3885BD8}" srcOrd="2" destOrd="0" parTransId="{2C056E11-D0A0-44C9-8E3A-6898ABA0F6B5}" sibTransId="{C78062BB-944D-428D-99FE-D426B07BCD0D}"/>
    <dgm:cxn modelId="{59D45D80-8B17-4551-BA3F-B7E25C785FD0}" type="presOf" srcId="{47696849-169A-4DA3-A645-EB3605F9AFAC}" destId="{ED97562E-A27B-4ABD-80D6-5669D4D1BE46}" srcOrd="0" destOrd="0" presId="urn:microsoft.com/office/officeart/2005/8/layout/vList2"/>
    <dgm:cxn modelId="{5E92BD2E-BA64-491D-89AA-F1A14B1D1297}" srcId="{692191C1-1A63-4F3B-AF5F-6CA808454694}" destId="{16D1818A-309D-408F-AE4E-DB1B8F911795}" srcOrd="3" destOrd="0" parTransId="{890DB69C-7D60-46AA-A1B9-51B25B8D4EED}" sibTransId="{BAD6CA1B-49D8-47F8-900E-96F3E6D42ADB}"/>
    <dgm:cxn modelId="{F6B3CB8B-908C-4C97-9D1A-8B34F1D7D53D}" type="presOf" srcId="{16D1818A-309D-408F-AE4E-DB1B8F911795}" destId="{ED97562E-A27B-4ABD-80D6-5669D4D1BE46}" srcOrd="0" destOrd="3" presId="urn:microsoft.com/office/officeart/2005/8/layout/vList2"/>
    <dgm:cxn modelId="{6A6CD977-35F6-4BAF-BF92-3621D078A2E8}" srcId="{692191C1-1A63-4F3B-AF5F-6CA808454694}" destId="{8E77EDD4-85A2-4F4D-94F7-3DE0C0AB55C3}" srcOrd="1" destOrd="0" parTransId="{D6EC45D6-2B77-4295-9F4A-6D10F5D81269}" sibTransId="{404C1139-DD13-4E6B-9194-131D7ACB1BA4}"/>
    <dgm:cxn modelId="{968B9D32-FC9D-4BF5-9DAA-8AE0D59D6B81}" type="presOf" srcId="{5D323C38-8E4A-4B4B-8551-0B49A3885BD8}" destId="{ED97562E-A27B-4ABD-80D6-5669D4D1BE46}" srcOrd="0" destOrd="2" presId="urn:microsoft.com/office/officeart/2005/8/layout/vList2"/>
    <dgm:cxn modelId="{C613C0D3-1DA4-43DD-AA2E-496419B6C464}" type="presParOf" srcId="{C9BB17E5-2AE9-4990-A523-57F483E0FC94}" destId="{2DF865BE-9773-4543-827A-6160A98227E7}" srcOrd="0" destOrd="0" presId="urn:microsoft.com/office/officeart/2005/8/layout/vList2"/>
    <dgm:cxn modelId="{1670C189-FA0A-4416-A2A1-CB1182E6DC9F}" type="presParOf" srcId="{C9BB17E5-2AE9-4990-A523-57F483E0FC94}" destId="{ED97562E-A27B-4ABD-80D6-5669D4D1BE4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53A921C-84E7-4492-8584-B172285D393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2191C1-1A63-4F3B-AF5F-6CA808454694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Материальные потери</a:t>
          </a:r>
          <a:endParaRPr lang="ru-RU" sz="4000" dirty="0">
            <a:latin typeface="+mj-lt"/>
          </a:endParaRPr>
        </a:p>
      </dgm:t>
    </dgm:pt>
    <dgm:pt modelId="{06B58296-8058-4238-A35F-DC66D2276B97}" type="parTrans" cxnId="{C497A687-3B81-4B32-8618-A3466392B092}">
      <dgm:prSet/>
      <dgm:spPr/>
      <dgm:t>
        <a:bodyPr/>
        <a:lstStyle/>
        <a:p>
          <a:endParaRPr lang="ru-RU"/>
        </a:p>
      </dgm:t>
    </dgm:pt>
    <dgm:pt modelId="{ED51F5E2-1F57-4FB1-98AA-0DEB8B600CA2}" type="sibTrans" cxnId="{C497A687-3B81-4B32-8618-A3466392B092}">
      <dgm:prSet/>
      <dgm:spPr/>
      <dgm:t>
        <a:bodyPr/>
        <a:lstStyle/>
        <a:p>
          <a:endParaRPr lang="ru-RU"/>
        </a:p>
      </dgm:t>
    </dgm:pt>
    <dgm:pt modelId="{47696849-169A-4DA3-A645-EB3605F9AFAC}">
      <dgm:prSet phldrT="[Текст]" custT="1"/>
      <dgm:spPr/>
      <dgm:t>
        <a:bodyPr/>
        <a:lstStyle/>
        <a:p>
          <a:r>
            <a:rPr lang="ru-RU" sz="2800" b="1" dirty="0" smtClean="0"/>
            <a:t>П1</a:t>
          </a:r>
          <a:r>
            <a:rPr lang="ru-RU" sz="2800" dirty="0" smtClean="0"/>
            <a:t> - выплата пострадавшему по листку нетрудоспособности;</a:t>
          </a:r>
          <a:endParaRPr lang="ru-RU" sz="2800" dirty="0"/>
        </a:p>
      </dgm:t>
    </dgm:pt>
    <dgm:pt modelId="{AF7B8B32-F43E-4098-8866-323E9C29712D}" type="parTrans" cxnId="{060EC34C-77DF-4EA9-8385-377371912E5B}">
      <dgm:prSet/>
      <dgm:spPr/>
      <dgm:t>
        <a:bodyPr/>
        <a:lstStyle/>
        <a:p>
          <a:endParaRPr lang="ru-RU"/>
        </a:p>
      </dgm:t>
    </dgm:pt>
    <dgm:pt modelId="{96518203-175C-4BE0-A8FD-68F19880877B}" type="sibTrans" cxnId="{060EC34C-77DF-4EA9-8385-377371912E5B}">
      <dgm:prSet/>
      <dgm:spPr/>
      <dgm:t>
        <a:bodyPr/>
        <a:lstStyle/>
        <a:p>
          <a:endParaRPr lang="ru-RU"/>
        </a:p>
      </dgm:t>
    </dgm:pt>
    <dgm:pt modelId="{8E77EDD4-85A2-4F4D-94F7-3DE0C0AB55C3}">
      <dgm:prSet phldrT="[Текст]" custT="1"/>
      <dgm:spPr/>
      <dgm:t>
        <a:bodyPr/>
        <a:lstStyle/>
        <a:p>
          <a:r>
            <a:rPr lang="ru-RU" sz="2800" b="1" dirty="0" smtClean="0"/>
            <a:t>П2</a:t>
          </a:r>
          <a:r>
            <a:rPr lang="ru-RU" sz="2800" dirty="0" smtClean="0"/>
            <a:t> - размер пенсии, назначенной пострадавшему в связи с травмой;</a:t>
          </a:r>
          <a:endParaRPr lang="ru-RU" sz="2800" dirty="0"/>
        </a:p>
      </dgm:t>
    </dgm:pt>
    <dgm:pt modelId="{D6EC45D6-2B77-4295-9F4A-6D10F5D81269}" type="parTrans" cxnId="{6A6CD977-35F6-4BAF-BF92-3621D078A2E8}">
      <dgm:prSet/>
      <dgm:spPr/>
      <dgm:t>
        <a:bodyPr/>
        <a:lstStyle/>
        <a:p>
          <a:endParaRPr lang="ru-RU"/>
        </a:p>
      </dgm:t>
    </dgm:pt>
    <dgm:pt modelId="{404C1139-DD13-4E6B-9194-131D7ACB1BA4}" type="sibTrans" cxnId="{6A6CD977-35F6-4BAF-BF92-3621D078A2E8}">
      <dgm:prSet/>
      <dgm:spPr/>
      <dgm:t>
        <a:bodyPr/>
        <a:lstStyle/>
        <a:p>
          <a:endParaRPr lang="ru-RU"/>
        </a:p>
      </dgm:t>
    </dgm:pt>
    <dgm:pt modelId="{5D323C38-8E4A-4B4B-8551-0B49A3885BD8}">
      <dgm:prSet phldrT="[Текст]" custT="1"/>
      <dgm:spPr/>
      <dgm:t>
        <a:bodyPr/>
        <a:lstStyle/>
        <a:p>
          <a:r>
            <a:rPr lang="ru-RU" sz="2800" b="1" dirty="0" smtClean="0"/>
            <a:t>П3</a:t>
          </a:r>
          <a:r>
            <a:rPr lang="ru-RU" sz="2800" dirty="0" smtClean="0"/>
            <a:t> - то же, близким родственникам пострадавшего в связи с травмой;</a:t>
          </a:r>
          <a:endParaRPr lang="ru-RU" sz="2800" dirty="0"/>
        </a:p>
      </dgm:t>
    </dgm:pt>
    <dgm:pt modelId="{2C056E11-D0A0-44C9-8E3A-6898ABA0F6B5}" type="parTrans" cxnId="{FA50D486-D32B-4E4A-96BD-CE36A86FB234}">
      <dgm:prSet/>
      <dgm:spPr/>
      <dgm:t>
        <a:bodyPr/>
        <a:lstStyle/>
        <a:p>
          <a:endParaRPr lang="ru-RU"/>
        </a:p>
      </dgm:t>
    </dgm:pt>
    <dgm:pt modelId="{C78062BB-944D-428D-99FE-D426B07BCD0D}" type="sibTrans" cxnId="{FA50D486-D32B-4E4A-96BD-CE36A86FB234}">
      <dgm:prSet/>
      <dgm:spPr/>
      <dgm:t>
        <a:bodyPr/>
        <a:lstStyle/>
        <a:p>
          <a:endParaRPr lang="ru-RU"/>
        </a:p>
      </dgm:t>
    </dgm:pt>
    <dgm:pt modelId="{16D1818A-309D-408F-AE4E-DB1B8F911795}">
      <dgm:prSet phldrT="[Текст]" custT="1"/>
      <dgm:spPr/>
      <dgm:t>
        <a:bodyPr/>
        <a:lstStyle/>
        <a:p>
          <a:r>
            <a:rPr lang="ru-RU" sz="2800" b="1" dirty="0" smtClean="0"/>
            <a:t>П4</a:t>
          </a:r>
          <a:r>
            <a:rPr lang="ru-RU" sz="2800" dirty="0" smtClean="0"/>
            <a:t> - выплаты пособий при временном переводе работающих на другую работу в связи с травмой;</a:t>
          </a:r>
          <a:endParaRPr lang="ru-RU" sz="2800" dirty="0"/>
        </a:p>
      </dgm:t>
    </dgm:pt>
    <dgm:pt modelId="{890DB69C-7D60-46AA-A1B9-51B25B8D4EED}" type="parTrans" cxnId="{5E92BD2E-BA64-491D-89AA-F1A14B1D1297}">
      <dgm:prSet/>
      <dgm:spPr/>
      <dgm:t>
        <a:bodyPr/>
        <a:lstStyle/>
        <a:p>
          <a:endParaRPr lang="ru-RU"/>
        </a:p>
      </dgm:t>
    </dgm:pt>
    <dgm:pt modelId="{BAD6CA1B-49D8-47F8-900E-96F3E6D42ADB}" type="sibTrans" cxnId="{5E92BD2E-BA64-491D-89AA-F1A14B1D1297}">
      <dgm:prSet/>
      <dgm:spPr/>
      <dgm:t>
        <a:bodyPr/>
        <a:lstStyle/>
        <a:p>
          <a:endParaRPr lang="ru-RU"/>
        </a:p>
      </dgm:t>
    </dgm:pt>
    <dgm:pt modelId="{5BC03646-6A20-4343-A21E-496E1ADE822D}">
      <dgm:prSet phldrT="[Текст]" custT="1"/>
      <dgm:spPr/>
      <dgm:t>
        <a:bodyPr/>
        <a:lstStyle/>
        <a:p>
          <a:r>
            <a:rPr lang="ru-RU" sz="2800" b="1" dirty="0" smtClean="0"/>
            <a:t>П5</a:t>
          </a:r>
          <a:r>
            <a:rPr lang="ru-RU" sz="2800" dirty="0" smtClean="0"/>
            <a:t> - возмещение ущерба работающим при частичной потере трудоспособности;</a:t>
          </a:r>
          <a:endParaRPr lang="ru-RU" sz="2800" dirty="0"/>
        </a:p>
      </dgm:t>
    </dgm:pt>
    <dgm:pt modelId="{F8BDA93D-6316-436A-BD58-38C85346ECAA}" type="parTrans" cxnId="{F5FC29FD-87CE-4641-9566-00833A364179}">
      <dgm:prSet/>
      <dgm:spPr/>
      <dgm:t>
        <a:bodyPr/>
        <a:lstStyle/>
        <a:p>
          <a:endParaRPr lang="ru-RU"/>
        </a:p>
      </dgm:t>
    </dgm:pt>
    <dgm:pt modelId="{1A116942-18A4-435E-A71F-323AF1828B67}" type="sibTrans" cxnId="{F5FC29FD-87CE-4641-9566-00833A364179}">
      <dgm:prSet/>
      <dgm:spPr/>
      <dgm:t>
        <a:bodyPr/>
        <a:lstStyle/>
        <a:p>
          <a:endParaRPr lang="ru-RU"/>
        </a:p>
      </dgm:t>
    </dgm:pt>
    <dgm:pt modelId="{267287B5-E1B8-4F27-AE0E-53EF51C74A97}">
      <dgm:prSet phldrT="[Текст]" custT="1"/>
      <dgm:spPr/>
      <dgm:t>
        <a:bodyPr/>
        <a:lstStyle/>
        <a:p>
          <a:r>
            <a:rPr lang="ru-RU" sz="2800" b="1" dirty="0" smtClean="0"/>
            <a:t>П6 </a:t>
          </a:r>
          <a:r>
            <a:rPr lang="ru-RU" sz="2800" dirty="0" smtClean="0"/>
            <a:t>- затраты предприятий на профессиональную подготовку рабочих, принимаемых вместо выбывших в связи с травмой;</a:t>
          </a:r>
          <a:endParaRPr lang="ru-RU" sz="2800" dirty="0"/>
        </a:p>
      </dgm:t>
    </dgm:pt>
    <dgm:pt modelId="{575F1080-449F-4AEA-BF36-A382BCBCDD9F}" type="parTrans" cxnId="{0876C5E2-9BEF-48A1-8EE5-F92E65F09A07}">
      <dgm:prSet/>
      <dgm:spPr/>
      <dgm:t>
        <a:bodyPr/>
        <a:lstStyle/>
        <a:p>
          <a:endParaRPr lang="ru-RU"/>
        </a:p>
      </dgm:t>
    </dgm:pt>
    <dgm:pt modelId="{F2B6253B-1230-44FF-9F2E-4B8109A201BE}" type="sibTrans" cxnId="{0876C5E2-9BEF-48A1-8EE5-F92E65F09A07}">
      <dgm:prSet/>
      <dgm:spPr/>
      <dgm:t>
        <a:bodyPr/>
        <a:lstStyle/>
        <a:p>
          <a:endParaRPr lang="ru-RU"/>
        </a:p>
      </dgm:t>
    </dgm:pt>
    <dgm:pt modelId="{C7BB40FC-E417-4358-93D3-CBEC7436A5E2}">
      <dgm:prSet phldrT="[Текст]" custT="1"/>
      <dgm:spPr/>
      <dgm:t>
        <a:bodyPr/>
        <a:lstStyle/>
        <a:p>
          <a:r>
            <a:rPr lang="ru-RU" sz="2800" b="1" dirty="0" smtClean="0"/>
            <a:t>П7</a:t>
          </a:r>
          <a:r>
            <a:rPr lang="ru-RU" sz="2800" dirty="0" smtClean="0"/>
            <a:t> - другие потери</a:t>
          </a:r>
          <a:endParaRPr lang="ru-RU" sz="2800" dirty="0"/>
        </a:p>
      </dgm:t>
    </dgm:pt>
    <dgm:pt modelId="{318BFCCF-92F6-40B4-A70F-E921936146D4}" type="parTrans" cxnId="{8E0C8CD3-5965-4045-9E1A-6CB22B5CB62E}">
      <dgm:prSet/>
      <dgm:spPr/>
    </dgm:pt>
    <dgm:pt modelId="{AA5D0E4D-43E0-44A3-83B6-B098586455FB}" type="sibTrans" cxnId="{8E0C8CD3-5965-4045-9E1A-6CB22B5CB62E}">
      <dgm:prSet/>
      <dgm:spPr/>
    </dgm:pt>
    <dgm:pt modelId="{C9BB17E5-2AE9-4990-A523-57F483E0FC94}" type="pres">
      <dgm:prSet presAssocID="{153A921C-84E7-4492-8584-B172285D39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F865BE-9773-4543-827A-6160A98227E7}" type="pres">
      <dgm:prSet presAssocID="{692191C1-1A63-4F3B-AF5F-6CA80845469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7562E-A27B-4ABD-80D6-5669D4D1BE46}" type="pres">
      <dgm:prSet presAssocID="{692191C1-1A63-4F3B-AF5F-6CA80845469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497A687-3B81-4B32-8618-A3466392B092}" srcId="{153A921C-84E7-4492-8584-B172285D393A}" destId="{692191C1-1A63-4F3B-AF5F-6CA808454694}" srcOrd="0" destOrd="0" parTransId="{06B58296-8058-4238-A35F-DC66D2276B97}" sibTransId="{ED51F5E2-1F57-4FB1-98AA-0DEB8B600CA2}"/>
    <dgm:cxn modelId="{6A6CD977-35F6-4BAF-BF92-3621D078A2E8}" srcId="{692191C1-1A63-4F3B-AF5F-6CA808454694}" destId="{8E77EDD4-85A2-4F4D-94F7-3DE0C0AB55C3}" srcOrd="1" destOrd="0" parTransId="{D6EC45D6-2B77-4295-9F4A-6D10F5D81269}" sibTransId="{404C1139-DD13-4E6B-9194-131D7ACB1BA4}"/>
    <dgm:cxn modelId="{8E0C8CD3-5965-4045-9E1A-6CB22B5CB62E}" srcId="{692191C1-1A63-4F3B-AF5F-6CA808454694}" destId="{C7BB40FC-E417-4358-93D3-CBEC7436A5E2}" srcOrd="6" destOrd="0" parTransId="{318BFCCF-92F6-40B4-A70F-E921936146D4}" sibTransId="{AA5D0E4D-43E0-44A3-83B6-B098586455FB}"/>
    <dgm:cxn modelId="{FA50D486-D32B-4E4A-96BD-CE36A86FB234}" srcId="{692191C1-1A63-4F3B-AF5F-6CA808454694}" destId="{5D323C38-8E4A-4B4B-8551-0B49A3885BD8}" srcOrd="2" destOrd="0" parTransId="{2C056E11-D0A0-44C9-8E3A-6898ABA0F6B5}" sibTransId="{C78062BB-944D-428D-99FE-D426B07BCD0D}"/>
    <dgm:cxn modelId="{2E13F313-A480-484E-A2CD-3782ED844108}" type="presOf" srcId="{47696849-169A-4DA3-A645-EB3605F9AFAC}" destId="{ED97562E-A27B-4ABD-80D6-5669D4D1BE46}" srcOrd="0" destOrd="0" presId="urn:microsoft.com/office/officeart/2005/8/layout/vList2"/>
    <dgm:cxn modelId="{5E92BD2E-BA64-491D-89AA-F1A14B1D1297}" srcId="{692191C1-1A63-4F3B-AF5F-6CA808454694}" destId="{16D1818A-309D-408F-AE4E-DB1B8F911795}" srcOrd="3" destOrd="0" parTransId="{890DB69C-7D60-46AA-A1B9-51B25B8D4EED}" sibTransId="{BAD6CA1B-49D8-47F8-900E-96F3E6D42ADB}"/>
    <dgm:cxn modelId="{DBE51E39-9EDE-402D-80E4-2EFAE8186A4F}" type="presOf" srcId="{5D323C38-8E4A-4B4B-8551-0B49A3885BD8}" destId="{ED97562E-A27B-4ABD-80D6-5669D4D1BE46}" srcOrd="0" destOrd="2" presId="urn:microsoft.com/office/officeart/2005/8/layout/vList2"/>
    <dgm:cxn modelId="{4AE0382E-634B-408A-982C-62CE76BF87BE}" type="presOf" srcId="{267287B5-E1B8-4F27-AE0E-53EF51C74A97}" destId="{ED97562E-A27B-4ABD-80D6-5669D4D1BE46}" srcOrd="0" destOrd="5" presId="urn:microsoft.com/office/officeart/2005/8/layout/vList2"/>
    <dgm:cxn modelId="{0876C5E2-9BEF-48A1-8EE5-F92E65F09A07}" srcId="{692191C1-1A63-4F3B-AF5F-6CA808454694}" destId="{267287B5-E1B8-4F27-AE0E-53EF51C74A97}" srcOrd="5" destOrd="0" parTransId="{575F1080-449F-4AEA-BF36-A382BCBCDD9F}" sibTransId="{F2B6253B-1230-44FF-9F2E-4B8109A201BE}"/>
    <dgm:cxn modelId="{A3151429-1C7E-405C-9660-480EE63F6F16}" type="presOf" srcId="{C7BB40FC-E417-4358-93D3-CBEC7436A5E2}" destId="{ED97562E-A27B-4ABD-80D6-5669D4D1BE46}" srcOrd="0" destOrd="6" presId="urn:microsoft.com/office/officeart/2005/8/layout/vList2"/>
    <dgm:cxn modelId="{F17DEED5-EF93-402F-8411-6A5F0108EB0C}" type="presOf" srcId="{692191C1-1A63-4F3B-AF5F-6CA808454694}" destId="{2DF865BE-9773-4543-827A-6160A98227E7}" srcOrd="0" destOrd="0" presId="urn:microsoft.com/office/officeart/2005/8/layout/vList2"/>
    <dgm:cxn modelId="{F5FC29FD-87CE-4641-9566-00833A364179}" srcId="{692191C1-1A63-4F3B-AF5F-6CA808454694}" destId="{5BC03646-6A20-4343-A21E-496E1ADE822D}" srcOrd="4" destOrd="0" parTransId="{F8BDA93D-6316-436A-BD58-38C85346ECAA}" sibTransId="{1A116942-18A4-435E-A71F-323AF1828B67}"/>
    <dgm:cxn modelId="{060EC34C-77DF-4EA9-8385-377371912E5B}" srcId="{692191C1-1A63-4F3B-AF5F-6CA808454694}" destId="{47696849-169A-4DA3-A645-EB3605F9AFAC}" srcOrd="0" destOrd="0" parTransId="{AF7B8B32-F43E-4098-8866-323E9C29712D}" sibTransId="{96518203-175C-4BE0-A8FD-68F19880877B}"/>
    <dgm:cxn modelId="{FD8EB07E-9F69-4E61-9CB8-2431AA4F3CE6}" type="presOf" srcId="{16D1818A-309D-408F-AE4E-DB1B8F911795}" destId="{ED97562E-A27B-4ABD-80D6-5669D4D1BE46}" srcOrd="0" destOrd="3" presId="urn:microsoft.com/office/officeart/2005/8/layout/vList2"/>
    <dgm:cxn modelId="{B550EE34-5097-4C95-B610-C09CEB78A5E9}" type="presOf" srcId="{8E77EDD4-85A2-4F4D-94F7-3DE0C0AB55C3}" destId="{ED97562E-A27B-4ABD-80D6-5669D4D1BE46}" srcOrd="0" destOrd="1" presId="urn:microsoft.com/office/officeart/2005/8/layout/vList2"/>
    <dgm:cxn modelId="{ACAADDE8-7525-4A15-8E71-2F483BA6A75C}" type="presOf" srcId="{5BC03646-6A20-4343-A21E-496E1ADE822D}" destId="{ED97562E-A27B-4ABD-80D6-5669D4D1BE46}" srcOrd="0" destOrd="4" presId="urn:microsoft.com/office/officeart/2005/8/layout/vList2"/>
    <dgm:cxn modelId="{ADCEE0BD-E4A8-45A9-9FFF-031EA1707F42}" type="presOf" srcId="{153A921C-84E7-4492-8584-B172285D393A}" destId="{C9BB17E5-2AE9-4990-A523-57F483E0FC94}" srcOrd="0" destOrd="0" presId="urn:microsoft.com/office/officeart/2005/8/layout/vList2"/>
    <dgm:cxn modelId="{A27F6CC4-9136-4FF1-BEBD-FA7C2E313DD1}" type="presParOf" srcId="{C9BB17E5-2AE9-4990-A523-57F483E0FC94}" destId="{2DF865BE-9773-4543-827A-6160A98227E7}" srcOrd="0" destOrd="0" presId="urn:microsoft.com/office/officeart/2005/8/layout/vList2"/>
    <dgm:cxn modelId="{CA7B0C29-E84E-4DD5-A780-A77C4C3091A6}" type="presParOf" srcId="{C9BB17E5-2AE9-4990-A523-57F483E0FC94}" destId="{ED97562E-A27B-4ABD-80D6-5669D4D1BE4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A7EEBB-E363-435D-9FC7-F5ADAC791213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2A4A83-DBB3-4A1E-8E32-C59C848CFE0D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Статистический метод </a:t>
          </a:r>
          <a:endParaRPr lang="ru-RU" sz="4000" dirty="0">
            <a:latin typeface="+mj-lt"/>
          </a:endParaRPr>
        </a:p>
      </dgm:t>
    </dgm:pt>
    <dgm:pt modelId="{FD5804F0-A614-48CE-9845-33AD2E587C3E}" type="parTrans" cxnId="{80C130C8-9CCA-499C-BEE9-5AAF513CDB98}">
      <dgm:prSet/>
      <dgm:spPr/>
      <dgm:t>
        <a:bodyPr/>
        <a:lstStyle/>
        <a:p>
          <a:endParaRPr lang="ru-RU"/>
        </a:p>
      </dgm:t>
    </dgm:pt>
    <dgm:pt modelId="{382AE861-F8C1-48C1-A2FF-3D29835B6B92}" type="sibTrans" cxnId="{80C130C8-9CCA-499C-BEE9-5AAF513CDB98}">
      <dgm:prSet/>
      <dgm:spPr/>
      <dgm:t>
        <a:bodyPr/>
        <a:lstStyle/>
        <a:p>
          <a:endParaRPr lang="ru-RU"/>
        </a:p>
      </dgm:t>
    </dgm:pt>
    <dgm:pt modelId="{46BDA5D5-B307-4A60-ADCD-80355B283554}">
      <dgm:prSet phldrT="[Текст]" custT="1"/>
      <dgm:spPr/>
      <dgm:t>
        <a:bodyPr/>
        <a:lstStyle/>
        <a:p>
          <a:r>
            <a:rPr lang="ru-RU" sz="2400" dirty="0" smtClean="0"/>
            <a:t>основан на изучении причин травматизма за определенный период времени</a:t>
          </a:r>
          <a:endParaRPr lang="ru-RU" sz="2400" dirty="0"/>
        </a:p>
      </dgm:t>
    </dgm:pt>
    <dgm:pt modelId="{8B28DD9A-BE23-4EED-9CA0-53CD4D806F3D}" type="parTrans" cxnId="{B70CC799-6688-4B46-8460-43E9B919B6F8}">
      <dgm:prSet/>
      <dgm:spPr/>
      <dgm:t>
        <a:bodyPr/>
        <a:lstStyle/>
        <a:p>
          <a:endParaRPr lang="ru-RU"/>
        </a:p>
      </dgm:t>
    </dgm:pt>
    <dgm:pt modelId="{B24476DB-1685-4465-9344-85870126D93E}" type="sibTrans" cxnId="{B70CC799-6688-4B46-8460-43E9B919B6F8}">
      <dgm:prSet/>
      <dgm:spPr/>
      <dgm:t>
        <a:bodyPr/>
        <a:lstStyle/>
        <a:p>
          <a:endParaRPr lang="ru-RU"/>
        </a:p>
      </dgm:t>
    </dgm:pt>
    <dgm:pt modelId="{C3E55771-47CB-4E10-91E3-2EE48AE38AA9}">
      <dgm:prSet phldrT="[Текст]" custT="1"/>
      <dgm:spPr/>
      <dgm:t>
        <a:bodyPr/>
        <a:lstStyle/>
        <a:p>
          <a:r>
            <a:rPr lang="ru-RU" sz="2400" dirty="0" smtClean="0"/>
            <a:t>сильная сторона - прогнозирующая способность</a:t>
          </a:r>
          <a:endParaRPr lang="ru-RU" sz="2400" dirty="0"/>
        </a:p>
      </dgm:t>
    </dgm:pt>
    <dgm:pt modelId="{E1D4B6BB-C9DF-4785-9609-4D46810D5C31}" type="parTrans" cxnId="{49A7C406-372A-40E6-ABC1-3B8708F2F5CA}">
      <dgm:prSet/>
      <dgm:spPr/>
      <dgm:t>
        <a:bodyPr/>
        <a:lstStyle/>
        <a:p>
          <a:endParaRPr lang="ru-RU"/>
        </a:p>
      </dgm:t>
    </dgm:pt>
    <dgm:pt modelId="{9E2EFBB4-C737-444F-9288-1980A010EAB5}" type="sibTrans" cxnId="{49A7C406-372A-40E6-ABC1-3B8708F2F5CA}">
      <dgm:prSet/>
      <dgm:spPr/>
      <dgm:t>
        <a:bodyPr/>
        <a:lstStyle/>
        <a:p>
          <a:endParaRPr lang="ru-RU"/>
        </a:p>
      </dgm:t>
    </dgm:pt>
    <dgm:pt modelId="{F71399E0-D4F9-4EE7-AC6F-30A5299F3FE7}">
      <dgm:prSet phldrT="[Текст]" custT="1"/>
      <dgm:spPr/>
      <dgm:t>
        <a:bodyPr/>
        <a:lstStyle/>
        <a:p>
          <a:r>
            <a:rPr lang="ru-RU" sz="2400" dirty="0" smtClean="0"/>
            <a:t>направлен на выявление общих закономерностей проявления травматизма</a:t>
          </a:r>
          <a:endParaRPr lang="ru-RU" sz="2400" dirty="0"/>
        </a:p>
      </dgm:t>
    </dgm:pt>
    <dgm:pt modelId="{1DB66483-9F04-4A2F-B1B9-EFD6D87C1084}" type="parTrans" cxnId="{232BB90C-39B4-4674-AFB1-B383D8FB9C52}">
      <dgm:prSet/>
      <dgm:spPr/>
      <dgm:t>
        <a:bodyPr/>
        <a:lstStyle/>
        <a:p>
          <a:endParaRPr lang="ru-RU"/>
        </a:p>
      </dgm:t>
    </dgm:pt>
    <dgm:pt modelId="{72AAF81C-4566-48E2-B4EC-C7F77A5BEFD8}" type="sibTrans" cxnId="{232BB90C-39B4-4674-AFB1-B383D8FB9C52}">
      <dgm:prSet/>
      <dgm:spPr/>
      <dgm:t>
        <a:bodyPr/>
        <a:lstStyle/>
        <a:p>
          <a:endParaRPr lang="ru-RU"/>
        </a:p>
      </dgm:t>
    </dgm:pt>
    <dgm:pt modelId="{1B85710A-1D61-4CE9-AEFE-0F28F5386955}">
      <dgm:prSet phldrT="[Текст]" custT="1"/>
      <dgm:spPr/>
      <dgm:t>
        <a:bodyPr/>
        <a:lstStyle/>
        <a:p>
          <a:r>
            <a:rPr lang="ru-RU" sz="2400" dirty="0" smtClean="0"/>
            <a:t>травматизм  рассматривается как функция различных переменных  </a:t>
          </a:r>
          <a:endParaRPr lang="ru-RU" sz="2400" dirty="0"/>
        </a:p>
      </dgm:t>
    </dgm:pt>
    <dgm:pt modelId="{F53F6DA0-25B6-4467-B18F-0E32053F0FB9}" type="parTrans" cxnId="{BF2BC177-BF58-4912-A203-CCA98E4C4EDB}">
      <dgm:prSet/>
      <dgm:spPr/>
      <dgm:t>
        <a:bodyPr/>
        <a:lstStyle/>
        <a:p>
          <a:endParaRPr lang="ru-RU"/>
        </a:p>
      </dgm:t>
    </dgm:pt>
    <dgm:pt modelId="{3CE067E2-983C-4E5A-90CC-B9214EC23582}" type="sibTrans" cxnId="{BF2BC177-BF58-4912-A203-CCA98E4C4EDB}">
      <dgm:prSet/>
      <dgm:spPr/>
      <dgm:t>
        <a:bodyPr/>
        <a:lstStyle/>
        <a:p>
          <a:endParaRPr lang="ru-RU"/>
        </a:p>
      </dgm:t>
    </dgm:pt>
    <dgm:pt modelId="{165957F8-607E-4523-BE19-65AECA9C416B}">
      <dgm:prSet phldrT="[Текст]" custT="1"/>
      <dgm:spPr/>
      <dgm:t>
        <a:bodyPr/>
        <a:lstStyle/>
        <a:p>
          <a:r>
            <a:rPr lang="ru-RU" sz="2400" dirty="0" smtClean="0"/>
            <a:t>главная цель - выявление наиболее существенных из этих переменных и характера их влияния на травматизм</a:t>
          </a:r>
          <a:endParaRPr lang="ru-RU" sz="2400" dirty="0"/>
        </a:p>
      </dgm:t>
    </dgm:pt>
    <dgm:pt modelId="{1DFE1958-050A-4943-94CB-BC8681913835}" type="parTrans" cxnId="{DC606293-6657-411D-987F-27A5DB00C3A1}">
      <dgm:prSet/>
      <dgm:spPr/>
      <dgm:t>
        <a:bodyPr/>
        <a:lstStyle/>
        <a:p>
          <a:endParaRPr lang="ru-RU"/>
        </a:p>
      </dgm:t>
    </dgm:pt>
    <dgm:pt modelId="{228C0B75-A2EF-4F37-A134-6BF20A44A7D7}" type="sibTrans" cxnId="{DC606293-6657-411D-987F-27A5DB00C3A1}">
      <dgm:prSet/>
      <dgm:spPr/>
      <dgm:t>
        <a:bodyPr/>
        <a:lstStyle/>
        <a:p>
          <a:endParaRPr lang="ru-RU"/>
        </a:p>
      </dgm:t>
    </dgm:pt>
    <dgm:pt modelId="{04C84758-CC33-44E4-B981-F8D7B3ADF627}">
      <dgm:prSet phldrT="[Текст]" custT="1"/>
      <dgm:spPr/>
      <dgm:t>
        <a:bodyPr/>
        <a:lstStyle/>
        <a:p>
          <a:r>
            <a:rPr lang="ru-RU" sz="2400" dirty="0" smtClean="0"/>
            <a:t>направлен на определение общих путей борьбы с теми или иными видами травматизма</a:t>
          </a:r>
          <a:endParaRPr lang="ru-RU" sz="2400" dirty="0"/>
        </a:p>
      </dgm:t>
    </dgm:pt>
    <dgm:pt modelId="{F5B7EDDC-5C3C-4C81-BFEF-87A4B44AA428}" type="parTrans" cxnId="{7A56937F-E2E4-4FE8-9A25-2C01A7CD2EC2}">
      <dgm:prSet/>
      <dgm:spPr/>
      <dgm:t>
        <a:bodyPr/>
        <a:lstStyle/>
        <a:p>
          <a:endParaRPr lang="ru-RU"/>
        </a:p>
      </dgm:t>
    </dgm:pt>
    <dgm:pt modelId="{3871E07A-21E8-444B-A478-B28A87C796D3}" type="sibTrans" cxnId="{7A56937F-E2E4-4FE8-9A25-2C01A7CD2EC2}">
      <dgm:prSet/>
      <dgm:spPr/>
      <dgm:t>
        <a:bodyPr/>
        <a:lstStyle/>
        <a:p>
          <a:endParaRPr lang="ru-RU"/>
        </a:p>
      </dgm:t>
    </dgm:pt>
    <dgm:pt modelId="{5689BA38-C8E4-41DB-92BD-A99D8E2BE202}">
      <dgm:prSet phldrT="[Текст]" custT="1"/>
      <dgm:spPr/>
      <dgm:t>
        <a:bodyPr/>
        <a:lstStyle/>
        <a:p>
          <a:r>
            <a:rPr lang="ru-RU" sz="2400" dirty="0" smtClean="0"/>
            <a:t>позволяет определить сравнительную динамику травматизма по отдельным отраслям, предприятиям, цехам и участкам одного предприятия и выявить закономерности роста или снижения травматизма</a:t>
          </a:r>
          <a:endParaRPr lang="ru-RU" sz="2400" dirty="0"/>
        </a:p>
      </dgm:t>
    </dgm:pt>
    <dgm:pt modelId="{012EBD70-E93E-428B-95C0-AB5C624D1922}" type="parTrans" cxnId="{0185EE7E-150C-438E-B618-62E95793BF09}">
      <dgm:prSet/>
      <dgm:spPr/>
      <dgm:t>
        <a:bodyPr/>
        <a:lstStyle/>
        <a:p>
          <a:endParaRPr lang="ru-RU"/>
        </a:p>
      </dgm:t>
    </dgm:pt>
    <dgm:pt modelId="{0A25D344-33AE-4809-B55A-E246738FDE38}" type="sibTrans" cxnId="{0185EE7E-150C-438E-B618-62E95793BF09}">
      <dgm:prSet/>
      <dgm:spPr/>
      <dgm:t>
        <a:bodyPr/>
        <a:lstStyle/>
        <a:p>
          <a:endParaRPr lang="ru-RU"/>
        </a:p>
      </dgm:t>
    </dgm:pt>
    <dgm:pt modelId="{5CED57AF-3745-4DF7-9042-059C033AED06}" type="pres">
      <dgm:prSet presAssocID="{7DA7EEBB-E363-435D-9FC7-F5ADAC79121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85D4D8-D9F0-48BF-8B38-F2F9D549A6FA}" type="pres">
      <dgm:prSet presAssocID="{172A4A83-DBB3-4A1E-8E32-C59C848CFE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57ABDF-B2AD-4F04-8F1B-276A4E342F14}" type="pres">
      <dgm:prSet presAssocID="{172A4A83-DBB3-4A1E-8E32-C59C848CFE0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61B20A-3209-49E7-AE68-B1142CB96112}" type="presOf" srcId="{165957F8-607E-4523-BE19-65AECA9C416B}" destId="{AA57ABDF-B2AD-4F04-8F1B-276A4E342F14}" srcOrd="0" destOrd="4" presId="urn:microsoft.com/office/officeart/2005/8/layout/vList2"/>
    <dgm:cxn modelId="{49CCFE31-2B75-4C10-8374-67CB88482E58}" type="presOf" srcId="{46BDA5D5-B307-4A60-ADCD-80355B283554}" destId="{AA57ABDF-B2AD-4F04-8F1B-276A4E342F14}" srcOrd="0" destOrd="0" presId="urn:microsoft.com/office/officeart/2005/8/layout/vList2"/>
    <dgm:cxn modelId="{F3A43C0F-A654-4C92-A6A2-B82CCD80886D}" type="presOf" srcId="{172A4A83-DBB3-4A1E-8E32-C59C848CFE0D}" destId="{3785D4D8-D9F0-48BF-8B38-F2F9D549A6FA}" srcOrd="0" destOrd="0" presId="urn:microsoft.com/office/officeart/2005/8/layout/vList2"/>
    <dgm:cxn modelId="{76D668D3-30CA-4B7B-81CF-ED5C84E39106}" type="presOf" srcId="{1B85710A-1D61-4CE9-AEFE-0F28F5386955}" destId="{AA57ABDF-B2AD-4F04-8F1B-276A4E342F14}" srcOrd="0" destOrd="3" presId="urn:microsoft.com/office/officeart/2005/8/layout/vList2"/>
    <dgm:cxn modelId="{FC8649A0-4109-4F5A-8CF3-F0E67B14C833}" type="presOf" srcId="{F71399E0-D4F9-4EE7-AC6F-30A5299F3FE7}" destId="{AA57ABDF-B2AD-4F04-8F1B-276A4E342F14}" srcOrd="0" destOrd="2" presId="urn:microsoft.com/office/officeart/2005/8/layout/vList2"/>
    <dgm:cxn modelId="{80C130C8-9CCA-499C-BEE9-5AAF513CDB98}" srcId="{7DA7EEBB-E363-435D-9FC7-F5ADAC791213}" destId="{172A4A83-DBB3-4A1E-8E32-C59C848CFE0D}" srcOrd="0" destOrd="0" parTransId="{FD5804F0-A614-48CE-9845-33AD2E587C3E}" sibTransId="{382AE861-F8C1-48C1-A2FF-3D29835B6B92}"/>
    <dgm:cxn modelId="{7A56937F-E2E4-4FE8-9A25-2C01A7CD2EC2}" srcId="{172A4A83-DBB3-4A1E-8E32-C59C848CFE0D}" destId="{04C84758-CC33-44E4-B981-F8D7B3ADF627}" srcOrd="5" destOrd="0" parTransId="{F5B7EDDC-5C3C-4C81-BFEF-87A4B44AA428}" sibTransId="{3871E07A-21E8-444B-A478-B28A87C796D3}"/>
    <dgm:cxn modelId="{23B973DC-3A88-40B9-B89A-4031C007C856}" type="presOf" srcId="{C3E55771-47CB-4E10-91E3-2EE48AE38AA9}" destId="{AA57ABDF-B2AD-4F04-8F1B-276A4E342F14}" srcOrd="0" destOrd="1" presId="urn:microsoft.com/office/officeart/2005/8/layout/vList2"/>
    <dgm:cxn modelId="{51A7EC7D-F33D-4960-88B4-86C19717EA61}" type="presOf" srcId="{5689BA38-C8E4-41DB-92BD-A99D8E2BE202}" destId="{AA57ABDF-B2AD-4F04-8F1B-276A4E342F14}" srcOrd="0" destOrd="6" presId="urn:microsoft.com/office/officeart/2005/8/layout/vList2"/>
    <dgm:cxn modelId="{B70CC799-6688-4B46-8460-43E9B919B6F8}" srcId="{172A4A83-DBB3-4A1E-8E32-C59C848CFE0D}" destId="{46BDA5D5-B307-4A60-ADCD-80355B283554}" srcOrd="0" destOrd="0" parTransId="{8B28DD9A-BE23-4EED-9CA0-53CD4D806F3D}" sibTransId="{B24476DB-1685-4465-9344-85870126D93E}"/>
    <dgm:cxn modelId="{FF40B56C-6FAF-44DF-BE51-19EF1F1E19FE}" type="presOf" srcId="{7DA7EEBB-E363-435D-9FC7-F5ADAC791213}" destId="{5CED57AF-3745-4DF7-9042-059C033AED06}" srcOrd="0" destOrd="0" presId="urn:microsoft.com/office/officeart/2005/8/layout/vList2"/>
    <dgm:cxn modelId="{BF2BC177-BF58-4912-A203-CCA98E4C4EDB}" srcId="{172A4A83-DBB3-4A1E-8E32-C59C848CFE0D}" destId="{1B85710A-1D61-4CE9-AEFE-0F28F5386955}" srcOrd="3" destOrd="0" parTransId="{F53F6DA0-25B6-4467-B18F-0E32053F0FB9}" sibTransId="{3CE067E2-983C-4E5A-90CC-B9214EC23582}"/>
    <dgm:cxn modelId="{DC606293-6657-411D-987F-27A5DB00C3A1}" srcId="{172A4A83-DBB3-4A1E-8E32-C59C848CFE0D}" destId="{165957F8-607E-4523-BE19-65AECA9C416B}" srcOrd="4" destOrd="0" parTransId="{1DFE1958-050A-4943-94CB-BC8681913835}" sibTransId="{228C0B75-A2EF-4F37-A134-6BF20A44A7D7}"/>
    <dgm:cxn modelId="{0185EE7E-150C-438E-B618-62E95793BF09}" srcId="{172A4A83-DBB3-4A1E-8E32-C59C848CFE0D}" destId="{5689BA38-C8E4-41DB-92BD-A99D8E2BE202}" srcOrd="6" destOrd="0" parTransId="{012EBD70-E93E-428B-95C0-AB5C624D1922}" sibTransId="{0A25D344-33AE-4809-B55A-E246738FDE38}"/>
    <dgm:cxn modelId="{232BB90C-39B4-4674-AFB1-B383D8FB9C52}" srcId="{172A4A83-DBB3-4A1E-8E32-C59C848CFE0D}" destId="{F71399E0-D4F9-4EE7-AC6F-30A5299F3FE7}" srcOrd="2" destOrd="0" parTransId="{1DB66483-9F04-4A2F-B1B9-EFD6D87C1084}" sibTransId="{72AAF81C-4566-48E2-B4EC-C7F77A5BEFD8}"/>
    <dgm:cxn modelId="{49A7C406-372A-40E6-ABC1-3B8708F2F5CA}" srcId="{172A4A83-DBB3-4A1E-8E32-C59C848CFE0D}" destId="{C3E55771-47CB-4E10-91E3-2EE48AE38AA9}" srcOrd="1" destOrd="0" parTransId="{E1D4B6BB-C9DF-4785-9609-4D46810D5C31}" sibTransId="{9E2EFBB4-C737-444F-9288-1980A010EAB5}"/>
    <dgm:cxn modelId="{78F273F2-D00D-4113-AC7B-3AA473418FA7}" type="presOf" srcId="{04C84758-CC33-44E4-B981-F8D7B3ADF627}" destId="{AA57ABDF-B2AD-4F04-8F1B-276A4E342F14}" srcOrd="0" destOrd="5" presId="urn:microsoft.com/office/officeart/2005/8/layout/vList2"/>
    <dgm:cxn modelId="{F773EF60-A946-4364-8097-2CDAE5DDA303}" type="presParOf" srcId="{5CED57AF-3745-4DF7-9042-059C033AED06}" destId="{3785D4D8-D9F0-48BF-8B38-F2F9D549A6FA}" srcOrd="0" destOrd="0" presId="urn:microsoft.com/office/officeart/2005/8/layout/vList2"/>
    <dgm:cxn modelId="{52D56E8F-A90D-43A9-8790-A5B5FD1280F5}" type="presParOf" srcId="{5CED57AF-3745-4DF7-9042-059C033AED06}" destId="{AA57ABDF-B2AD-4F04-8F1B-276A4E342F1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3BA47D6-92E7-4448-9156-1CC24A9A31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0969C2-D882-47EE-AE34-4CC5B181A81E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Arial" pitchFamily="34" charset="0"/>
              <a:cs typeface="Arial" pitchFamily="34" charset="0"/>
            </a:rPr>
            <a:t>Системный подход</a:t>
          </a:r>
          <a:endParaRPr lang="ru-RU" sz="4000" dirty="0">
            <a:latin typeface="Arial" pitchFamily="34" charset="0"/>
            <a:cs typeface="Arial" pitchFamily="34" charset="0"/>
          </a:endParaRPr>
        </a:p>
      </dgm:t>
    </dgm:pt>
    <dgm:pt modelId="{44D37CAB-0A54-476F-A536-B98DBDED35B6}" type="parTrans" cxnId="{9836AE07-A500-416A-8454-FD4D2409AEF7}">
      <dgm:prSet/>
      <dgm:spPr/>
      <dgm:t>
        <a:bodyPr/>
        <a:lstStyle/>
        <a:p>
          <a:endParaRPr lang="ru-RU"/>
        </a:p>
      </dgm:t>
    </dgm:pt>
    <dgm:pt modelId="{570FCFB4-F4E0-43BA-9580-32A07025AAC1}" type="sibTrans" cxnId="{9836AE07-A500-416A-8454-FD4D2409AEF7}">
      <dgm:prSet/>
      <dgm:spPr/>
      <dgm:t>
        <a:bodyPr/>
        <a:lstStyle/>
        <a:p>
          <a:endParaRPr lang="ru-RU"/>
        </a:p>
      </dgm:t>
    </dgm:pt>
    <dgm:pt modelId="{17688D56-99B7-4E19-A94D-165A1DD0F1AB}">
      <dgm:prSet phldrT="[Текст]" custT="1"/>
      <dgm:spPr/>
      <dgm:t>
        <a:bodyPr/>
        <a:lstStyle/>
        <a:p>
          <a:r>
            <a:rPr lang="ru-RU" sz="2800" dirty="0" smtClean="0"/>
            <a:t>изучают полную совокупность производственных факторов, влияющих на условия труда</a:t>
          </a:r>
          <a:endParaRPr lang="ru-RU" sz="2800" dirty="0"/>
        </a:p>
      </dgm:t>
    </dgm:pt>
    <dgm:pt modelId="{18209C5D-6B2D-4D53-A104-CE23A3FF374C}" type="parTrans" cxnId="{CB2C5FA4-7E96-40D8-8ED5-B0ED0ED10AFF}">
      <dgm:prSet/>
      <dgm:spPr/>
      <dgm:t>
        <a:bodyPr/>
        <a:lstStyle/>
        <a:p>
          <a:endParaRPr lang="ru-RU"/>
        </a:p>
      </dgm:t>
    </dgm:pt>
    <dgm:pt modelId="{27D4861B-A9A1-465A-A116-4D1B999AFD61}" type="sibTrans" cxnId="{CB2C5FA4-7E96-40D8-8ED5-B0ED0ED10AFF}">
      <dgm:prSet/>
      <dgm:spPr/>
      <dgm:t>
        <a:bodyPr/>
        <a:lstStyle/>
        <a:p>
          <a:endParaRPr lang="ru-RU"/>
        </a:p>
      </dgm:t>
    </dgm:pt>
    <dgm:pt modelId="{AFA90B05-069E-41E9-AD16-81B1F692A9DB}">
      <dgm:prSet phldrT="[Текст]" custT="1"/>
      <dgm:spPr/>
      <dgm:t>
        <a:bodyPr/>
        <a:lstStyle/>
        <a:p>
          <a:r>
            <a:rPr lang="ru-RU" sz="2800" dirty="0" smtClean="0"/>
            <a:t>выявляют невероятное, но при стечении обстоятельств возможное сочетание неблагоприятных факторов, которые могут привести к травматизму.</a:t>
          </a:r>
          <a:endParaRPr lang="ru-RU" sz="2800" dirty="0"/>
        </a:p>
      </dgm:t>
    </dgm:pt>
    <dgm:pt modelId="{ACD4C520-035D-4A22-BCB5-4D92B5085567}" type="parTrans" cxnId="{2018892E-3F88-469C-992B-88D641823D9B}">
      <dgm:prSet/>
      <dgm:spPr/>
      <dgm:t>
        <a:bodyPr/>
        <a:lstStyle/>
        <a:p>
          <a:endParaRPr lang="ru-RU"/>
        </a:p>
      </dgm:t>
    </dgm:pt>
    <dgm:pt modelId="{870F709A-7EF7-46AE-8745-13F865F0BB57}" type="sibTrans" cxnId="{2018892E-3F88-469C-992B-88D641823D9B}">
      <dgm:prSet/>
      <dgm:spPr/>
      <dgm:t>
        <a:bodyPr/>
        <a:lstStyle/>
        <a:p>
          <a:endParaRPr lang="ru-RU"/>
        </a:p>
      </dgm:t>
    </dgm:pt>
    <dgm:pt modelId="{3EE645E4-A3CC-4C72-B256-2681C60DC080}" type="pres">
      <dgm:prSet presAssocID="{F3BA47D6-92E7-4448-9156-1CC24A9A3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5BFD68-E700-4B1F-B353-3029E4E8C5CD}" type="pres">
      <dgm:prSet presAssocID="{010969C2-D882-47EE-AE34-4CC5B181A81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B9B4C-5DCF-4029-B64D-B6FB9B13DE61}" type="pres">
      <dgm:prSet presAssocID="{010969C2-D882-47EE-AE34-4CC5B181A81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FB67D1-15FE-4EBB-824B-B9632AEF51F3}" type="presOf" srcId="{F3BA47D6-92E7-4448-9156-1CC24A9A3138}" destId="{3EE645E4-A3CC-4C72-B256-2681C60DC080}" srcOrd="0" destOrd="0" presId="urn:microsoft.com/office/officeart/2005/8/layout/vList2"/>
    <dgm:cxn modelId="{CB2C5FA4-7E96-40D8-8ED5-B0ED0ED10AFF}" srcId="{010969C2-D882-47EE-AE34-4CC5B181A81E}" destId="{17688D56-99B7-4E19-A94D-165A1DD0F1AB}" srcOrd="0" destOrd="0" parTransId="{18209C5D-6B2D-4D53-A104-CE23A3FF374C}" sibTransId="{27D4861B-A9A1-465A-A116-4D1B999AFD61}"/>
    <dgm:cxn modelId="{2018892E-3F88-469C-992B-88D641823D9B}" srcId="{010969C2-D882-47EE-AE34-4CC5B181A81E}" destId="{AFA90B05-069E-41E9-AD16-81B1F692A9DB}" srcOrd="1" destOrd="0" parTransId="{ACD4C520-035D-4A22-BCB5-4D92B5085567}" sibTransId="{870F709A-7EF7-46AE-8745-13F865F0BB57}"/>
    <dgm:cxn modelId="{EC7E45FF-7AB6-469C-BCAF-DB92AA971CC8}" type="presOf" srcId="{AFA90B05-069E-41E9-AD16-81B1F692A9DB}" destId="{17AB9B4C-5DCF-4029-B64D-B6FB9B13DE61}" srcOrd="0" destOrd="1" presId="urn:microsoft.com/office/officeart/2005/8/layout/vList2"/>
    <dgm:cxn modelId="{9836AE07-A500-416A-8454-FD4D2409AEF7}" srcId="{F3BA47D6-92E7-4448-9156-1CC24A9A3138}" destId="{010969C2-D882-47EE-AE34-4CC5B181A81E}" srcOrd="0" destOrd="0" parTransId="{44D37CAB-0A54-476F-A536-B98DBDED35B6}" sibTransId="{570FCFB4-F4E0-43BA-9580-32A07025AAC1}"/>
    <dgm:cxn modelId="{5127B861-0B5A-4A8A-9C10-6FE6618BC32D}" type="presOf" srcId="{17688D56-99B7-4E19-A94D-165A1DD0F1AB}" destId="{17AB9B4C-5DCF-4029-B64D-B6FB9B13DE61}" srcOrd="0" destOrd="0" presId="urn:microsoft.com/office/officeart/2005/8/layout/vList2"/>
    <dgm:cxn modelId="{5526BFAD-8E1C-48FD-898C-82ADCD52AEC6}" type="presOf" srcId="{010969C2-D882-47EE-AE34-4CC5B181A81E}" destId="{D95BFD68-E700-4B1F-B353-3029E4E8C5CD}" srcOrd="0" destOrd="0" presId="urn:microsoft.com/office/officeart/2005/8/layout/vList2"/>
    <dgm:cxn modelId="{585F2A00-2C9C-47FD-9246-88940E16FA2A}" type="presParOf" srcId="{3EE645E4-A3CC-4C72-B256-2681C60DC080}" destId="{D95BFD68-E700-4B1F-B353-3029E4E8C5CD}" srcOrd="0" destOrd="0" presId="urn:microsoft.com/office/officeart/2005/8/layout/vList2"/>
    <dgm:cxn modelId="{5EDE3E1E-2C27-4D45-AC99-550351B6EA43}" type="presParOf" srcId="{3EE645E4-A3CC-4C72-B256-2681C60DC080}" destId="{17AB9B4C-5DCF-4029-B64D-B6FB9B13DE6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3BA47D6-92E7-4448-9156-1CC24A9A31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0969C2-D882-47EE-AE34-4CC5B181A81E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Arial" pitchFamily="34" charset="0"/>
              <a:cs typeface="Arial" pitchFamily="34" charset="0"/>
            </a:rPr>
            <a:t>Этапы статистических методов</a:t>
          </a:r>
          <a:endParaRPr lang="ru-RU" sz="4000" dirty="0">
            <a:latin typeface="Arial" pitchFamily="34" charset="0"/>
            <a:cs typeface="Arial" pitchFamily="34" charset="0"/>
          </a:endParaRPr>
        </a:p>
      </dgm:t>
    </dgm:pt>
    <dgm:pt modelId="{44D37CAB-0A54-476F-A536-B98DBDED35B6}" type="parTrans" cxnId="{9836AE07-A500-416A-8454-FD4D2409AEF7}">
      <dgm:prSet/>
      <dgm:spPr/>
      <dgm:t>
        <a:bodyPr/>
        <a:lstStyle/>
        <a:p>
          <a:endParaRPr lang="ru-RU"/>
        </a:p>
      </dgm:t>
    </dgm:pt>
    <dgm:pt modelId="{570FCFB4-F4E0-43BA-9580-32A07025AAC1}" type="sibTrans" cxnId="{9836AE07-A500-416A-8454-FD4D2409AEF7}">
      <dgm:prSet/>
      <dgm:spPr/>
      <dgm:t>
        <a:bodyPr/>
        <a:lstStyle/>
        <a:p>
          <a:endParaRPr lang="ru-RU"/>
        </a:p>
      </dgm:t>
    </dgm:pt>
    <dgm:pt modelId="{17688D56-99B7-4E19-A94D-165A1DD0F1AB}">
      <dgm:prSet phldrT="[Текст]" custT="1"/>
      <dgm:spPr/>
      <dgm:t>
        <a:bodyPr/>
        <a:lstStyle/>
        <a:p>
          <a:r>
            <a:rPr lang="ru-RU" sz="2800" dirty="0" smtClean="0"/>
            <a:t>наблюдение</a:t>
          </a:r>
          <a:endParaRPr lang="ru-RU" sz="2800" dirty="0"/>
        </a:p>
      </dgm:t>
    </dgm:pt>
    <dgm:pt modelId="{18209C5D-6B2D-4D53-A104-CE23A3FF374C}" type="parTrans" cxnId="{CB2C5FA4-7E96-40D8-8ED5-B0ED0ED10AFF}">
      <dgm:prSet/>
      <dgm:spPr/>
      <dgm:t>
        <a:bodyPr/>
        <a:lstStyle/>
        <a:p>
          <a:endParaRPr lang="ru-RU"/>
        </a:p>
      </dgm:t>
    </dgm:pt>
    <dgm:pt modelId="{27D4861B-A9A1-465A-A116-4D1B999AFD61}" type="sibTrans" cxnId="{CB2C5FA4-7E96-40D8-8ED5-B0ED0ED10AFF}">
      <dgm:prSet/>
      <dgm:spPr/>
      <dgm:t>
        <a:bodyPr/>
        <a:lstStyle/>
        <a:p>
          <a:endParaRPr lang="ru-RU"/>
        </a:p>
      </dgm:t>
    </dgm:pt>
    <dgm:pt modelId="{AFA90B05-069E-41E9-AD16-81B1F692A9DB}">
      <dgm:prSet phldrT="[Текст]" custT="1"/>
      <dgm:spPr/>
      <dgm:t>
        <a:bodyPr/>
        <a:lstStyle/>
        <a:p>
          <a:r>
            <a:rPr lang="ru-RU" sz="2800" dirty="0" smtClean="0"/>
            <a:t>накопление статистического материала</a:t>
          </a:r>
          <a:endParaRPr lang="ru-RU" sz="2800" dirty="0"/>
        </a:p>
      </dgm:t>
    </dgm:pt>
    <dgm:pt modelId="{ACD4C520-035D-4A22-BCB5-4D92B5085567}" type="parTrans" cxnId="{2018892E-3F88-469C-992B-88D641823D9B}">
      <dgm:prSet/>
      <dgm:spPr/>
      <dgm:t>
        <a:bodyPr/>
        <a:lstStyle/>
        <a:p>
          <a:endParaRPr lang="ru-RU"/>
        </a:p>
      </dgm:t>
    </dgm:pt>
    <dgm:pt modelId="{870F709A-7EF7-46AE-8745-13F865F0BB57}" type="sibTrans" cxnId="{2018892E-3F88-469C-992B-88D641823D9B}">
      <dgm:prSet/>
      <dgm:spPr/>
      <dgm:t>
        <a:bodyPr/>
        <a:lstStyle/>
        <a:p>
          <a:endParaRPr lang="ru-RU"/>
        </a:p>
      </dgm:t>
    </dgm:pt>
    <dgm:pt modelId="{148F08D8-3D5B-47E6-A6F6-2E6B2EC7DFE5}">
      <dgm:prSet phldrT="[Текст]" custT="1"/>
      <dgm:spPr/>
      <dgm:t>
        <a:bodyPr/>
        <a:lstStyle/>
        <a:p>
          <a:r>
            <a:rPr lang="ru-RU" sz="2800" dirty="0" smtClean="0"/>
            <a:t>анализ полученных данных</a:t>
          </a:r>
          <a:endParaRPr lang="ru-RU" sz="2800" dirty="0"/>
        </a:p>
      </dgm:t>
    </dgm:pt>
    <dgm:pt modelId="{0BC5DEB6-CBAB-4E3F-824D-8CCE3788083B}" type="parTrans" cxnId="{1282F4AF-7F35-4DDB-A7AC-A0274DBC3973}">
      <dgm:prSet/>
      <dgm:spPr/>
      <dgm:t>
        <a:bodyPr/>
        <a:lstStyle/>
        <a:p>
          <a:endParaRPr lang="ru-RU"/>
        </a:p>
      </dgm:t>
    </dgm:pt>
    <dgm:pt modelId="{12311D73-7DBB-4F53-9DC3-8D2C944C5DC4}" type="sibTrans" cxnId="{1282F4AF-7F35-4DDB-A7AC-A0274DBC3973}">
      <dgm:prSet/>
      <dgm:spPr/>
      <dgm:t>
        <a:bodyPr/>
        <a:lstStyle/>
        <a:p>
          <a:endParaRPr lang="ru-RU"/>
        </a:p>
      </dgm:t>
    </dgm:pt>
    <dgm:pt modelId="{213AF13D-F55B-4012-9BB3-2EBAB5C67B95}">
      <dgm:prSet phldrT="[Текст]" custT="1"/>
      <dgm:spPr/>
      <dgm:t>
        <a:bodyPr/>
        <a:lstStyle/>
        <a:p>
          <a:r>
            <a:rPr lang="ru-RU" sz="2800" dirty="0" smtClean="0"/>
            <a:t>выводы, рекомендации</a:t>
          </a:r>
          <a:endParaRPr lang="ru-RU" sz="2800" dirty="0"/>
        </a:p>
      </dgm:t>
    </dgm:pt>
    <dgm:pt modelId="{53CBA5C8-56BF-44B7-A0F4-F5F68321AF3F}" type="parTrans" cxnId="{A0969F6C-F375-4B51-8136-652F53F604BC}">
      <dgm:prSet/>
      <dgm:spPr/>
      <dgm:t>
        <a:bodyPr/>
        <a:lstStyle/>
        <a:p>
          <a:endParaRPr lang="ru-RU"/>
        </a:p>
      </dgm:t>
    </dgm:pt>
    <dgm:pt modelId="{E5EABE58-1F93-4A3A-A7B7-A9F7EB6DA6D4}" type="sibTrans" cxnId="{A0969F6C-F375-4B51-8136-652F53F604BC}">
      <dgm:prSet/>
      <dgm:spPr/>
      <dgm:t>
        <a:bodyPr/>
        <a:lstStyle/>
        <a:p>
          <a:endParaRPr lang="ru-RU"/>
        </a:p>
      </dgm:t>
    </dgm:pt>
    <dgm:pt modelId="{3EE645E4-A3CC-4C72-B256-2681C60DC080}" type="pres">
      <dgm:prSet presAssocID="{F3BA47D6-92E7-4448-9156-1CC24A9A31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5BFD68-E700-4B1F-B353-3029E4E8C5CD}" type="pres">
      <dgm:prSet presAssocID="{010969C2-D882-47EE-AE34-4CC5B181A81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B9B4C-5DCF-4029-B64D-B6FB9B13DE61}" type="pres">
      <dgm:prSet presAssocID="{010969C2-D882-47EE-AE34-4CC5B181A81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6D9962-83C4-44DA-A0CE-52774E25AAE2}" type="presOf" srcId="{F3BA47D6-92E7-4448-9156-1CC24A9A3138}" destId="{3EE645E4-A3CC-4C72-B256-2681C60DC080}" srcOrd="0" destOrd="0" presId="urn:microsoft.com/office/officeart/2005/8/layout/vList2"/>
    <dgm:cxn modelId="{83494704-7D43-48E1-8AB6-73E57A8F20EE}" type="presOf" srcId="{010969C2-D882-47EE-AE34-4CC5B181A81E}" destId="{D95BFD68-E700-4B1F-B353-3029E4E8C5CD}" srcOrd="0" destOrd="0" presId="urn:microsoft.com/office/officeart/2005/8/layout/vList2"/>
    <dgm:cxn modelId="{CB2C5FA4-7E96-40D8-8ED5-B0ED0ED10AFF}" srcId="{010969C2-D882-47EE-AE34-4CC5B181A81E}" destId="{17688D56-99B7-4E19-A94D-165A1DD0F1AB}" srcOrd="0" destOrd="0" parTransId="{18209C5D-6B2D-4D53-A104-CE23A3FF374C}" sibTransId="{27D4861B-A9A1-465A-A116-4D1B999AFD61}"/>
    <dgm:cxn modelId="{87C26E3B-6560-4D4F-ABA0-3F4E53162D83}" type="presOf" srcId="{AFA90B05-069E-41E9-AD16-81B1F692A9DB}" destId="{17AB9B4C-5DCF-4029-B64D-B6FB9B13DE61}" srcOrd="0" destOrd="1" presId="urn:microsoft.com/office/officeart/2005/8/layout/vList2"/>
    <dgm:cxn modelId="{1282F4AF-7F35-4DDB-A7AC-A0274DBC3973}" srcId="{010969C2-D882-47EE-AE34-4CC5B181A81E}" destId="{148F08D8-3D5B-47E6-A6F6-2E6B2EC7DFE5}" srcOrd="2" destOrd="0" parTransId="{0BC5DEB6-CBAB-4E3F-824D-8CCE3788083B}" sibTransId="{12311D73-7DBB-4F53-9DC3-8D2C944C5DC4}"/>
    <dgm:cxn modelId="{5687DDAC-8423-4B40-AF23-0F7D6B615A1C}" type="presOf" srcId="{213AF13D-F55B-4012-9BB3-2EBAB5C67B95}" destId="{17AB9B4C-5DCF-4029-B64D-B6FB9B13DE61}" srcOrd="0" destOrd="3" presId="urn:microsoft.com/office/officeart/2005/8/layout/vList2"/>
    <dgm:cxn modelId="{9836AE07-A500-416A-8454-FD4D2409AEF7}" srcId="{F3BA47D6-92E7-4448-9156-1CC24A9A3138}" destId="{010969C2-D882-47EE-AE34-4CC5B181A81E}" srcOrd="0" destOrd="0" parTransId="{44D37CAB-0A54-476F-A536-B98DBDED35B6}" sibTransId="{570FCFB4-F4E0-43BA-9580-32A07025AAC1}"/>
    <dgm:cxn modelId="{2018892E-3F88-469C-992B-88D641823D9B}" srcId="{010969C2-D882-47EE-AE34-4CC5B181A81E}" destId="{AFA90B05-069E-41E9-AD16-81B1F692A9DB}" srcOrd="1" destOrd="0" parTransId="{ACD4C520-035D-4A22-BCB5-4D92B5085567}" sibTransId="{870F709A-7EF7-46AE-8745-13F865F0BB57}"/>
    <dgm:cxn modelId="{98785A03-987D-44AB-A6AE-1251E2B2F5E9}" type="presOf" srcId="{148F08D8-3D5B-47E6-A6F6-2E6B2EC7DFE5}" destId="{17AB9B4C-5DCF-4029-B64D-B6FB9B13DE61}" srcOrd="0" destOrd="2" presId="urn:microsoft.com/office/officeart/2005/8/layout/vList2"/>
    <dgm:cxn modelId="{13040BEF-7ACB-4612-96F2-FEACA1A0F560}" type="presOf" srcId="{17688D56-99B7-4E19-A94D-165A1DD0F1AB}" destId="{17AB9B4C-5DCF-4029-B64D-B6FB9B13DE61}" srcOrd="0" destOrd="0" presId="urn:microsoft.com/office/officeart/2005/8/layout/vList2"/>
    <dgm:cxn modelId="{A0969F6C-F375-4B51-8136-652F53F604BC}" srcId="{010969C2-D882-47EE-AE34-4CC5B181A81E}" destId="{213AF13D-F55B-4012-9BB3-2EBAB5C67B95}" srcOrd="3" destOrd="0" parTransId="{53CBA5C8-56BF-44B7-A0F4-F5F68321AF3F}" sibTransId="{E5EABE58-1F93-4A3A-A7B7-A9F7EB6DA6D4}"/>
    <dgm:cxn modelId="{25BD0A03-B18B-4A37-B1A8-10A593D862DD}" type="presParOf" srcId="{3EE645E4-A3CC-4C72-B256-2681C60DC080}" destId="{D95BFD68-E700-4B1F-B353-3029E4E8C5CD}" srcOrd="0" destOrd="0" presId="urn:microsoft.com/office/officeart/2005/8/layout/vList2"/>
    <dgm:cxn modelId="{75B16910-D5C8-4753-8A43-C76C6FC2674F}" type="presParOf" srcId="{3EE645E4-A3CC-4C72-B256-2681C60DC080}" destId="{17AB9B4C-5DCF-4029-B64D-B6FB9B13DE6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8526AF-E665-48E8-94A5-0AD9A42B60DA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8584EF-5D89-4456-8171-90519613AE6C}">
      <dgm:prSet phldrT="[Текст]"/>
      <dgm:spPr/>
      <dgm:t>
        <a:bodyPr/>
        <a:lstStyle/>
        <a:p>
          <a:pPr algn="ctr"/>
          <a:r>
            <a:rPr lang="ru-RU" dirty="0" smtClean="0">
              <a:latin typeface="Arial" pitchFamily="34" charset="0"/>
              <a:cs typeface="Arial" pitchFamily="34" charset="0"/>
            </a:rPr>
            <a:t>Травма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AA23A574-D9F7-43D6-BD61-5FBB9051F8B3}" type="parTrans" cxnId="{E45A0EE1-9F13-42DA-8B9A-B1973EF698EF}">
      <dgm:prSet/>
      <dgm:spPr/>
      <dgm:t>
        <a:bodyPr/>
        <a:lstStyle/>
        <a:p>
          <a:endParaRPr lang="ru-RU"/>
        </a:p>
      </dgm:t>
    </dgm:pt>
    <dgm:pt modelId="{96CB974F-81DE-4FD3-94E3-C54B1FDAEDEB}" type="sibTrans" cxnId="{E45A0EE1-9F13-42DA-8B9A-B1973EF698EF}">
      <dgm:prSet/>
      <dgm:spPr/>
      <dgm:t>
        <a:bodyPr/>
        <a:lstStyle/>
        <a:p>
          <a:endParaRPr lang="ru-RU"/>
        </a:p>
      </dgm:t>
    </dgm:pt>
    <dgm:pt modelId="{7C4A3895-C4B8-4C18-82AD-A840A38543C8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это несчастный случай, повлекший потерю трудоспособности.</a:t>
          </a:r>
          <a:endParaRPr lang="ru-RU" sz="2800" dirty="0">
            <a:latin typeface="+mj-lt"/>
          </a:endParaRPr>
        </a:p>
      </dgm:t>
    </dgm:pt>
    <dgm:pt modelId="{D062A635-0531-4A8C-8686-815C4750A1BC}" type="parTrans" cxnId="{E9B21822-5642-4E5D-8561-1B3A76E2B3AE}">
      <dgm:prSet/>
      <dgm:spPr/>
      <dgm:t>
        <a:bodyPr/>
        <a:lstStyle/>
        <a:p>
          <a:endParaRPr lang="ru-RU"/>
        </a:p>
      </dgm:t>
    </dgm:pt>
    <dgm:pt modelId="{2784FCAA-9F72-4DB6-9056-8F9AB2E7003B}" type="sibTrans" cxnId="{E9B21822-5642-4E5D-8561-1B3A76E2B3AE}">
      <dgm:prSet/>
      <dgm:spPr/>
      <dgm:t>
        <a:bodyPr/>
        <a:lstStyle/>
        <a:p>
          <a:endParaRPr lang="ru-RU"/>
        </a:p>
      </dgm:t>
    </dgm:pt>
    <dgm:pt modelId="{5507A6C6-9762-4350-B864-E629B96450CD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(греч. </a:t>
          </a:r>
          <a:r>
            <a:rPr lang="ru-RU" sz="2800" dirty="0" err="1" smtClean="0">
              <a:latin typeface="+mj-lt"/>
            </a:rPr>
            <a:t>trauma</a:t>
          </a:r>
          <a:r>
            <a:rPr lang="ru-RU" sz="2800" dirty="0" smtClean="0">
              <a:latin typeface="+mj-lt"/>
            </a:rPr>
            <a:t> повреждение, ранение) называют нарушение анатомической целостности или физиологических функций тканей или органов человека, вызванное внезапным внешним воздействием.</a:t>
          </a:r>
          <a:endParaRPr lang="ru-RU" sz="2800" dirty="0">
            <a:latin typeface="+mj-lt"/>
          </a:endParaRPr>
        </a:p>
      </dgm:t>
    </dgm:pt>
    <dgm:pt modelId="{B974C83C-7DFC-4D69-B895-6F2A863CE8C1}" type="parTrans" cxnId="{67223C3D-8630-4484-96EC-8738DD20A95D}">
      <dgm:prSet/>
      <dgm:spPr/>
      <dgm:t>
        <a:bodyPr/>
        <a:lstStyle/>
        <a:p>
          <a:endParaRPr lang="ru-RU"/>
        </a:p>
      </dgm:t>
    </dgm:pt>
    <dgm:pt modelId="{4BA26516-EDFF-4FDE-9AB6-ADC4B983F6AC}" type="sibTrans" cxnId="{67223C3D-8630-4484-96EC-8738DD20A95D}">
      <dgm:prSet/>
      <dgm:spPr/>
      <dgm:t>
        <a:bodyPr/>
        <a:lstStyle/>
        <a:p>
          <a:endParaRPr lang="ru-RU"/>
        </a:p>
      </dgm:t>
    </dgm:pt>
    <dgm:pt modelId="{03F58F7B-BA05-42D3-B1CE-C67A19257334}" type="pres">
      <dgm:prSet presAssocID="{708526AF-E665-48E8-94A5-0AD9A42B60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FBB758-1E09-4162-A91F-2472E4ECAA8B}" type="pres">
      <dgm:prSet presAssocID="{458584EF-5D89-4456-8171-90519613AE6C}" presName="parentText" presStyleLbl="node1" presStyleIdx="0" presStyleCnt="1" custScaleX="553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1B77C-7DD2-4758-92D6-DE44E004128A}" type="pres">
      <dgm:prSet presAssocID="{458584EF-5D89-4456-8171-90519613AE6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F70B6B-BE4C-4695-BF39-B53E0DF7CEF5}" type="presOf" srcId="{7C4A3895-C4B8-4C18-82AD-A840A38543C8}" destId="{F5A1B77C-7DD2-4758-92D6-DE44E004128A}" srcOrd="0" destOrd="0" presId="urn:microsoft.com/office/officeart/2005/8/layout/vList2"/>
    <dgm:cxn modelId="{32BB57F4-608B-442D-865B-88BC731D2D58}" type="presOf" srcId="{458584EF-5D89-4456-8171-90519613AE6C}" destId="{C9FBB758-1E09-4162-A91F-2472E4ECAA8B}" srcOrd="0" destOrd="0" presId="urn:microsoft.com/office/officeart/2005/8/layout/vList2"/>
    <dgm:cxn modelId="{E45A0EE1-9F13-42DA-8B9A-B1973EF698EF}" srcId="{708526AF-E665-48E8-94A5-0AD9A42B60DA}" destId="{458584EF-5D89-4456-8171-90519613AE6C}" srcOrd="0" destOrd="0" parTransId="{AA23A574-D9F7-43D6-BD61-5FBB9051F8B3}" sibTransId="{96CB974F-81DE-4FD3-94E3-C54B1FDAEDEB}"/>
    <dgm:cxn modelId="{67223C3D-8630-4484-96EC-8738DD20A95D}" srcId="{458584EF-5D89-4456-8171-90519613AE6C}" destId="{5507A6C6-9762-4350-B864-E629B96450CD}" srcOrd="1" destOrd="0" parTransId="{B974C83C-7DFC-4D69-B895-6F2A863CE8C1}" sibTransId="{4BA26516-EDFF-4FDE-9AB6-ADC4B983F6AC}"/>
    <dgm:cxn modelId="{52087FBD-C83A-435D-9976-D48FEF9BC978}" type="presOf" srcId="{5507A6C6-9762-4350-B864-E629B96450CD}" destId="{F5A1B77C-7DD2-4758-92D6-DE44E004128A}" srcOrd="0" destOrd="1" presId="urn:microsoft.com/office/officeart/2005/8/layout/vList2"/>
    <dgm:cxn modelId="{E9B21822-5642-4E5D-8561-1B3A76E2B3AE}" srcId="{458584EF-5D89-4456-8171-90519613AE6C}" destId="{7C4A3895-C4B8-4C18-82AD-A840A38543C8}" srcOrd="0" destOrd="0" parTransId="{D062A635-0531-4A8C-8686-815C4750A1BC}" sibTransId="{2784FCAA-9F72-4DB6-9056-8F9AB2E7003B}"/>
    <dgm:cxn modelId="{B9C88262-4AB2-4C49-BE9A-00B04C5E43A4}" type="presOf" srcId="{708526AF-E665-48E8-94A5-0AD9A42B60DA}" destId="{03F58F7B-BA05-42D3-B1CE-C67A19257334}" srcOrd="0" destOrd="0" presId="urn:microsoft.com/office/officeart/2005/8/layout/vList2"/>
    <dgm:cxn modelId="{8E5C2F4E-88E7-4B8A-A5C1-C32E785CBDAE}" type="presParOf" srcId="{03F58F7B-BA05-42D3-B1CE-C67A19257334}" destId="{C9FBB758-1E09-4162-A91F-2472E4ECAA8B}" srcOrd="0" destOrd="0" presId="urn:microsoft.com/office/officeart/2005/8/layout/vList2"/>
    <dgm:cxn modelId="{0CA9CB3C-FA77-4132-A418-44EE51874368}" type="presParOf" srcId="{03F58F7B-BA05-42D3-B1CE-C67A19257334}" destId="{F5A1B77C-7DD2-4758-92D6-DE44E004128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2676704-9C7E-4740-A348-F654D263FD6A}" type="doc">
      <dgm:prSet loTypeId="urn:microsoft.com/office/officeart/2005/8/layout/hierarchy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F24713-B74E-405C-A88A-A7739365056E}">
      <dgm:prSet phldrT="[Текст]"/>
      <dgm:spPr/>
      <dgm:t>
        <a:bodyPr/>
        <a:lstStyle/>
        <a:p>
          <a:r>
            <a:rPr lang="ru-RU" dirty="0" smtClean="0">
              <a:latin typeface="+mj-lt"/>
            </a:rPr>
            <a:t>Статистические методы</a:t>
          </a:r>
          <a:endParaRPr lang="ru-RU" dirty="0">
            <a:latin typeface="+mj-lt"/>
          </a:endParaRPr>
        </a:p>
      </dgm:t>
    </dgm:pt>
    <dgm:pt modelId="{865F31F9-8DA5-4408-8AC0-ECAECC8E02C0}" type="parTrans" cxnId="{D180E773-A23D-4885-862C-987F079F54F2}">
      <dgm:prSet/>
      <dgm:spPr/>
      <dgm:t>
        <a:bodyPr/>
        <a:lstStyle/>
        <a:p>
          <a:endParaRPr lang="ru-RU"/>
        </a:p>
      </dgm:t>
    </dgm:pt>
    <dgm:pt modelId="{8D9FFE27-EC29-4BA8-AF24-9A9DAFB73B13}" type="sibTrans" cxnId="{D180E773-A23D-4885-862C-987F079F54F2}">
      <dgm:prSet/>
      <dgm:spPr/>
      <dgm:t>
        <a:bodyPr/>
        <a:lstStyle/>
        <a:p>
          <a:endParaRPr lang="ru-RU"/>
        </a:p>
      </dgm:t>
    </dgm:pt>
    <dgm:pt modelId="{122212C0-0E2D-4849-BE99-22750FA8360B}">
      <dgm:prSet phldrT="[Текст]" custT="1"/>
      <dgm:spPr/>
      <dgm:t>
        <a:bodyPr/>
        <a:lstStyle/>
        <a:p>
          <a:r>
            <a:rPr lang="ru-RU" sz="4800" dirty="0" smtClean="0">
              <a:latin typeface="+mj-lt"/>
            </a:rPr>
            <a:t>Групповой</a:t>
          </a:r>
          <a:endParaRPr lang="ru-RU" sz="4800" dirty="0">
            <a:latin typeface="+mj-lt"/>
          </a:endParaRPr>
        </a:p>
      </dgm:t>
    </dgm:pt>
    <dgm:pt modelId="{F17FB8E7-1587-486C-AF7E-4F978B388294}" type="parTrans" cxnId="{B6C4EB3F-DCAA-4E7F-9327-2832D2CC0748}">
      <dgm:prSet/>
      <dgm:spPr/>
      <dgm:t>
        <a:bodyPr/>
        <a:lstStyle/>
        <a:p>
          <a:endParaRPr lang="ru-RU"/>
        </a:p>
      </dgm:t>
    </dgm:pt>
    <dgm:pt modelId="{0D3F6071-E123-442B-AC01-84E65DAA8E6A}" type="sibTrans" cxnId="{B6C4EB3F-DCAA-4E7F-9327-2832D2CC0748}">
      <dgm:prSet/>
      <dgm:spPr/>
      <dgm:t>
        <a:bodyPr/>
        <a:lstStyle/>
        <a:p>
          <a:endParaRPr lang="ru-RU"/>
        </a:p>
      </dgm:t>
    </dgm:pt>
    <dgm:pt modelId="{20FDE194-35C9-4C3D-AFBA-C6DD2B4D9AD2}">
      <dgm:prSet phldrT="[Текст]" custT="1"/>
      <dgm:spPr/>
      <dgm:t>
        <a:bodyPr/>
        <a:lstStyle/>
        <a:p>
          <a:r>
            <a:rPr lang="ru-RU" sz="4800" dirty="0" smtClean="0">
              <a:latin typeface="+mj-lt"/>
            </a:rPr>
            <a:t>Топографический</a:t>
          </a:r>
          <a:endParaRPr lang="ru-RU" sz="4800" dirty="0">
            <a:latin typeface="+mj-lt"/>
          </a:endParaRPr>
        </a:p>
      </dgm:t>
    </dgm:pt>
    <dgm:pt modelId="{4D4DC036-D81F-4691-A252-0DE6334DE80A}" type="parTrans" cxnId="{CF5D8DD4-2C99-4077-8739-F2F7953CDD76}">
      <dgm:prSet/>
      <dgm:spPr/>
      <dgm:t>
        <a:bodyPr/>
        <a:lstStyle/>
        <a:p>
          <a:endParaRPr lang="ru-RU"/>
        </a:p>
      </dgm:t>
    </dgm:pt>
    <dgm:pt modelId="{932C1ED6-4286-4983-A038-75E3B02F482F}" type="sibTrans" cxnId="{CF5D8DD4-2C99-4077-8739-F2F7953CDD76}">
      <dgm:prSet/>
      <dgm:spPr/>
      <dgm:t>
        <a:bodyPr/>
        <a:lstStyle/>
        <a:p>
          <a:endParaRPr lang="ru-RU"/>
        </a:p>
      </dgm:t>
    </dgm:pt>
    <dgm:pt modelId="{9FAE1C74-E6BD-4E13-B7D6-7E3F13B2C8FF}" type="pres">
      <dgm:prSet presAssocID="{12676704-9C7E-4740-A348-F654D263FD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0B8A23-ACA0-42A7-9041-A42BC5B70F96}" type="pres">
      <dgm:prSet presAssocID="{6EF24713-B74E-405C-A88A-A7739365056E}" presName="root" presStyleCnt="0"/>
      <dgm:spPr/>
    </dgm:pt>
    <dgm:pt modelId="{9965A0CC-C899-47DF-AFAB-11D81734114A}" type="pres">
      <dgm:prSet presAssocID="{6EF24713-B74E-405C-A88A-A7739365056E}" presName="rootComposite" presStyleCnt="0"/>
      <dgm:spPr/>
    </dgm:pt>
    <dgm:pt modelId="{63781B1D-468A-45AF-9452-C4BFCD32156C}" type="pres">
      <dgm:prSet presAssocID="{6EF24713-B74E-405C-A88A-A7739365056E}" presName="rootText" presStyleLbl="node1" presStyleIdx="0" presStyleCnt="1" custScaleX="175047"/>
      <dgm:spPr/>
      <dgm:t>
        <a:bodyPr/>
        <a:lstStyle/>
        <a:p>
          <a:endParaRPr lang="ru-RU"/>
        </a:p>
      </dgm:t>
    </dgm:pt>
    <dgm:pt modelId="{7E9D79EA-68BA-44A1-8869-262B48395F69}" type="pres">
      <dgm:prSet presAssocID="{6EF24713-B74E-405C-A88A-A7739365056E}" presName="rootConnector" presStyleLbl="node1" presStyleIdx="0" presStyleCnt="1"/>
      <dgm:spPr/>
      <dgm:t>
        <a:bodyPr/>
        <a:lstStyle/>
        <a:p>
          <a:endParaRPr lang="ru-RU"/>
        </a:p>
      </dgm:t>
    </dgm:pt>
    <dgm:pt modelId="{A025877D-2EE3-4CB5-BA6F-439DB8DAF428}" type="pres">
      <dgm:prSet presAssocID="{6EF24713-B74E-405C-A88A-A7739365056E}" presName="childShape" presStyleCnt="0"/>
      <dgm:spPr/>
    </dgm:pt>
    <dgm:pt modelId="{C865BD39-7A74-417B-9059-FFC4F135807B}" type="pres">
      <dgm:prSet presAssocID="{F17FB8E7-1587-486C-AF7E-4F978B388294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5924EB-973F-40FA-B335-60A4EC263FE8}" type="pres">
      <dgm:prSet presAssocID="{122212C0-0E2D-4849-BE99-22750FA8360B}" presName="childText" presStyleLbl="bgAcc1" presStyleIdx="0" presStyleCnt="2" custScaleX="173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F6D932-762D-4FE3-9A18-86DC8846648C}" type="pres">
      <dgm:prSet presAssocID="{4D4DC036-D81F-4691-A252-0DE6334DE80A}" presName="Name13" presStyleLbl="parChTrans1D2" presStyleIdx="1" presStyleCnt="2"/>
      <dgm:spPr/>
      <dgm:t>
        <a:bodyPr/>
        <a:lstStyle/>
        <a:p>
          <a:endParaRPr lang="ru-RU"/>
        </a:p>
      </dgm:t>
    </dgm:pt>
    <dgm:pt modelId="{48447CF7-FBEC-4063-B330-488F24FDACC7}" type="pres">
      <dgm:prSet presAssocID="{20FDE194-35C9-4C3D-AFBA-C6DD2B4D9AD2}" presName="childText" presStyleLbl="bgAcc1" presStyleIdx="1" presStyleCnt="2" custScaleX="213338" custLinFactNeighborX="-2735" custLinFactNeighborY="3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C4EB3F-DCAA-4E7F-9327-2832D2CC0748}" srcId="{6EF24713-B74E-405C-A88A-A7739365056E}" destId="{122212C0-0E2D-4849-BE99-22750FA8360B}" srcOrd="0" destOrd="0" parTransId="{F17FB8E7-1587-486C-AF7E-4F978B388294}" sibTransId="{0D3F6071-E123-442B-AC01-84E65DAA8E6A}"/>
    <dgm:cxn modelId="{02550D8A-5D0E-484B-8BCA-873E11008678}" type="presOf" srcId="{122212C0-0E2D-4849-BE99-22750FA8360B}" destId="{F55924EB-973F-40FA-B335-60A4EC263FE8}" srcOrd="0" destOrd="0" presId="urn:microsoft.com/office/officeart/2005/8/layout/hierarchy3"/>
    <dgm:cxn modelId="{BD21ED07-D79E-46F5-8FED-DA1E8146D33C}" type="presOf" srcId="{6EF24713-B74E-405C-A88A-A7739365056E}" destId="{63781B1D-468A-45AF-9452-C4BFCD32156C}" srcOrd="0" destOrd="0" presId="urn:microsoft.com/office/officeart/2005/8/layout/hierarchy3"/>
    <dgm:cxn modelId="{40FB8FFB-18C3-4FD8-AA97-50C8721ACAD3}" type="presOf" srcId="{4D4DC036-D81F-4691-A252-0DE6334DE80A}" destId="{21F6D932-762D-4FE3-9A18-86DC8846648C}" srcOrd="0" destOrd="0" presId="urn:microsoft.com/office/officeart/2005/8/layout/hierarchy3"/>
    <dgm:cxn modelId="{D180E773-A23D-4885-862C-987F079F54F2}" srcId="{12676704-9C7E-4740-A348-F654D263FD6A}" destId="{6EF24713-B74E-405C-A88A-A7739365056E}" srcOrd="0" destOrd="0" parTransId="{865F31F9-8DA5-4408-8AC0-ECAECC8E02C0}" sibTransId="{8D9FFE27-EC29-4BA8-AF24-9A9DAFB73B13}"/>
    <dgm:cxn modelId="{EC87E143-6DF4-451C-A325-512A64EB4CCF}" type="presOf" srcId="{F17FB8E7-1587-486C-AF7E-4F978B388294}" destId="{C865BD39-7A74-417B-9059-FFC4F135807B}" srcOrd="0" destOrd="0" presId="urn:microsoft.com/office/officeart/2005/8/layout/hierarchy3"/>
    <dgm:cxn modelId="{01564C94-B4EF-46E8-8A1C-0303D28DF383}" type="presOf" srcId="{6EF24713-B74E-405C-A88A-A7739365056E}" destId="{7E9D79EA-68BA-44A1-8869-262B48395F69}" srcOrd="1" destOrd="0" presId="urn:microsoft.com/office/officeart/2005/8/layout/hierarchy3"/>
    <dgm:cxn modelId="{2D1CB87F-D815-442E-A741-5C5C37F27EF6}" type="presOf" srcId="{20FDE194-35C9-4C3D-AFBA-C6DD2B4D9AD2}" destId="{48447CF7-FBEC-4063-B330-488F24FDACC7}" srcOrd="0" destOrd="0" presId="urn:microsoft.com/office/officeart/2005/8/layout/hierarchy3"/>
    <dgm:cxn modelId="{3D6DEFE8-FAAF-410A-92A5-B50443545019}" type="presOf" srcId="{12676704-9C7E-4740-A348-F654D263FD6A}" destId="{9FAE1C74-E6BD-4E13-B7D6-7E3F13B2C8FF}" srcOrd="0" destOrd="0" presId="urn:microsoft.com/office/officeart/2005/8/layout/hierarchy3"/>
    <dgm:cxn modelId="{CF5D8DD4-2C99-4077-8739-F2F7953CDD76}" srcId="{6EF24713-B74E-405C-A88A-A7739365056E}" destId="{20FDE194-35C9-4C3D-AFBA-C6DD2B4D9AD2}" srcOrd="1" destOrd="0" parTransId="{4D4DC036-D81F-4691-A252-0DE6334DE80A}" sibTransId="{932C1ED6-4286-4983-A038-75E3B02F482F}"/>
    <dgm:cxn modelId="{A065C098-7EDD-4F3D-BE2F-23E0994EDEFB}" type="presParOf" srcId="{9FAE1C74-E6BD-4E13-B7D6-7E3F13B2C8FF}" destId="{A10B8A23-ACA0-42A7-9041-A42BC5B70F96}" srcOrd="0" destOrd="0" presId="urn:microsoft.com/office/officeart/2005/8/layout/hierarchy3"/>
    <dgm:cxn modelId="{74FF9BCE-A1A9-47FB-906D-BBFAEFC00081}" type="presParOf" srcId="{A10B8A23-ACA0-42A7-9041-A42BC5B70F96}" destId="{9965A0CC-C899-47DF-AFAB-11D81734114A}" srcOrd="0" destOrd="0" presId="urn:microsoft.com/office/officeart/2005/8/layout/hierarchy3"/>
    <dgm:cxn modelId="{28017C4D-F79A-404A-8B91-739653FE6389}" type="presParOf" srcId="{9965A0CC-C899-47DF-AFAB-11D81734114A}" destId="{63781B1D-468A-45AF-9452-C4BFCD32156C}" srcOrd="0" destOrd="0" presId="urn:microsoft.com/office/officeart/2005/8/layout/hierarchy3"/>
    <dgm:cxn modelId="{D2A5FA5C-AB3A-4664-94BC-7B6C7C871302}" type="presParOf" srcId="{9965A0CC-C899-47DF-AFAB-11D81734114A}" destId="{7E9D79EA-68BA-44A1-8869-262B48395F69}" srcOrd="1" destOrd="0" presId="urn:microsoft.com/office/officeart/2005/8/layout/hierarchy3"/>
    <dgm:cxn modelId="{7DF12E97-A146-4BE1-843E-3EA134CAA3CC}" type="presParOf" srcId="{A10B8A23-ACA0-42A7-9041-A42BC5B70F96}" destId="{A025877D-2EE3-4CB5-BA6F-439DB8DAF428}" srcOrd="1" destOrd="0" presId="urn:microsoft.com/office/officeart/2005/8/layout/hierarchy3"/>
    <dgm:cxn modelId="{3B64FAFF-B77A-4B48-982F-F2E3E9170509}" type="presParOf" srcId="{A025877D-2EE3-4CB5-BA6F-439DB8DAF428}" destId="{C865BD39-7A74-417B-9059-FFC4F135807B}" srcOrd="0" destOrd="0" presId="urn:microsoft.com/office/officeart/2005/8/layout/hierarchy3"/>
    <dgm:cxn modelId="{A0AB65EA-C1B1-4E09-9D4F-9B1AA2766517}" type="presParOf" srcId="{A025877D-2EE3-4CB5-BA6F-439DB8DAF428}" destId="{F55924EB-973F-40FA-B335-60A4EC263FE8}" srcOrd="1" destOrd="0" presId="urn:microsoft.com/office/officeart/2005/8/layout/hierarchy3"/>
    <dgm:cxn modelId="{C870921A-D1A1-4777-8B76-AEA1C06600BE}" type="presParOf" srcId="{A025877D-2EE3-4CB5-BA6F-439DB8DAF428}" destId="{21F6D932-762D-4FE3-9A18-86DC8846648C}" srcOrd="2" destOrd="0" presId="urn:microsoft.com/office/officeart/2005/8/layout/hierarchy3"/>
    <dgm:cxn modelId="{E2661782-5566-4FE7-B3BD-B4AD583EDC81}" type="presParOf" srcId="{A025877D-2EE3-4CB5-BA6F-439DB8DAF428}" destId="{48447CF7-FBEC-4063-B330-488F24FDACC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4811912-3DF8-4F2B-A635-43E085E528D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DA7F8C-BB21-4C9C-AB4B-C454EF025499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Мероприятия по профилактике производственного травматизма </a:t>
          </a:r>
          <a:endParaRPr lang="ru-RU" sz="4000" dirty="0">
            <a:latin typeface="+mj-lt"/>
          </a:endParaRPr>
        </a:p>
      </dgm:t>
    </dgm:pt>
    <dgm:pt modelId="{AECEE5A2-3240-4C41-9167-7F3FB79DB0E1}" type="parTrans" cxnId="{03762CA7-47BD-46C4-98B6-9EB83A9B5EB4}">
      <dgm:prSet/>
      <dgm:spPr/>
      <dgm:t>
        <a:bodyPr/>
        <a:lstStyle/>
        <a:p>
          <a:endParaRPr lang="ru-RU"/>
        </a:p>
      </dgm:t>
    </dgm:pt>
    <dgm:pt modelId="{B0291E2F-D832-4140-A5BB-70100F429EC4}" type="sibTrans" cxnId="{03762CA7-47BD-46C4-98B6-9EB83A9B5EB4}">
      <dgm:prSet/>
      <dgm:spPr/>
      <dgm:t>
        <a:bodyPr/>
        <a:lstStyle/>
        <a:p>
          <a:endParaRPr lang="ru-RU"/>
        </a:p>
      </dgm:t>
    </dgm:pt>
    <dgm:pt modelId="{F43C454E-1E91-4652-A697-AD7A97EDA201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устройство ограждений;</a:t>
          </a:r>
          <a:endParaRPr lang="ru-RU" sz="2800" dirty="0">
            <a:latin typeface="+mj-lt"/>
          </a:endParaRPr>
        </a:p>
      </dgm:t>
    </dgm:pt>
    <dgm:pt modelId="{3E9F82C9-DD13-4418-8E1D-C7672A1AA228}" type="parTrans" cxnId="{79918B2E-0DD1-4EB5-86F2-D7E2400430B5}">
      <dgm:prSet/>
      <dgm:spPr/>
      <dgm:t>
        <a:bodyPr/>
        <a:lstStyle/>
        <a:p>
          <a:endParaRPr lang="ru-RU"/>
        </a:p>
      </dgm:t>
    </dgm:pt>
    <dgm:pt modelId="{1B0EA8F9-2763-47E8-8896-111E2F06E8E4}" type="sibTrans" cxnId="{79918B2E-0DD1-4EB5-86F2-D7E2400430B5}">
      <dgm:prSet/>
      <dgm:spPr/>
      <dgm:t>
        <a:bodyPr/>
        <a:lstStyle/>
        <a:p>
          <a:endParaRPr lang="ru-RU"/>
        </a:p>
      </dgm:t>
    </dgm:pt>
    <dgm:pt modelId="{DBF82B06-AE92-41D0-9601-119ED53DD523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установка предохранительных, блокировочных и сигнализирующих устройств;</a:t>
          </a:r>
          <a:endParaRPr lang="ru-RU" sz="2800" dirty="0">
            <a:latin typeface="+mj-lt"/>
          </a:endParaRPr>
        </a:p>
      </dgm:t>
    </dgm:pt>
    <dgm:pt modelId="{4B049079-DDF6-476F-8FA0-6EE9F5328912}" type="parTrans" cxnId="{FDC01AA4-F0BF-4CB9-92E7-BE92811BAE46}">
      <dgm:prSet/>
      <dgm:spPr/>
    </dgm:pt>
    <dgm:pt modelId="{55E84FCA-A606-4AC6-AAA5-B11AC5F56F66}" type="sibTrans" cxnId="{FDC01AA4-F0BF-4CB9-92E7-BE92811BAE46}">
      <dgm:prSet/>
      <dgm:spPr/>
    </dgm:pt>
    <dgm:pt modelId="{CFA7513C-B735-469C-9E03-7A18A53BCCFA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рациональное устройство рабочих мест и размещение оборудования;</a:t>
          </a:r>
          <a:endParaRPr lang="ru-RU" sz="2800" dirty="0">
            <a:latin typeface="+mj-lt"/>
          </a:endParaRPr>
        </a:p>
      </dgm:t>
    </dgm:pt>
    <dgm:pt modelId="{0846BF30-B53E-4944-AA8D-8BD50B466643}" type="parTrans" cxnId="{85292C72-F0B6-48C1-8325-87A537B90FEA}">
      <dgm:prSet/>
      <dgm:spPr/>
    </dgm:pt>
    <dgm:pt modelId="{7A8DB08F-D250-420D-B2AF-94781718909F}" type="sibTrans" cxnId="{85292C72-F0B6-48C1-8325-87A537B90FEA}">
      <dgm:prSet/>
      <dgm:spPr/>
    </dgm:pt>
    <dgm:pt modelId="{4D663606-87B4-40E6-974F-E1EFD389C47F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испытания оборудования;</a:t>
          </a:r>
          <a:endParaRPr lang="ru-RU" sz="2800" dirty="0">
            <a:latin typeface="+mj-lt"/>
          </a:endParaRPr>
        </a:p>
      </dgm:t>
    </dgm:pt>
    <dgm:pt modelId="{099EED4D-3C00-442B-A361-7A12B83D3EEE}" type="parTrans" cxnId="{7827816B-0E34-431D-8FFC-C0D3D55AC995}">
      <dgm:prSet/>
      <dgm:spPr/>
    </dgm:pt>
    <dgm:pt modelId="{C382AFED-5138-414F-95AE-E2630E66AD9F}" type="sibTrans" cxnId="{7827816B-0E34-431D-8FFC-C0D3D55AC995}">
      <dgm:prSet/>
      <dgm:spPr/>
    </dgm:pt>
    <dgm:pt modelId="{92C92178-36A2-4FD7-8BF1-1601F9937BB8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механизация и автоматизация производственных процессов;</a:t>
          </a:r>
          <a:endParaRPr lang="ru-RU" sz="2800" dirty="0">
            <a:latin typeface="+mj-lt"/>
          </a:endParaRPr>
        </a:p>
      </dgm:t>
    </dgm:pt>
    <dgm:pt modelId="{D5BBEAD5-54D8-472D-BB09-8997E5821CB4}" type="parTrans" cxnId="{C5F269A0-CB58-4279-8E78-A1393F4D0026}">
      <dgm:prSet/>
      <dgm:spPr/>
    </dgm:pt>
    <dgm:pt modelId="{DDB9496C-2556-4D6C-9EAE-E28F8D6A8E12}" type="sibTrans" cxnId="{C5F269A0-CB58-4279-8E78-A1393F4D0026}">
      <dgm:prSet/>
      <dgm:spPr/>
    </dgm:pt>
    <dgm:pt modelId="{11A28DC7-72FE-4D5C-A308-70BC6F027823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обеспечение работающих предохранительными приспособлениям</a:t>
          </a:r>
          <a:endParaRPr lang="ru-RU" sz="2800" dirty="0">
            <a:latin typeface="+mj-lt"/>
          </a:endParaRPr>
        </a:p>
      </dgm:t>
    </dgm:pt>
    <dgm:pt modelId="{1935AAF1-7B00-49BC-BC4D-798D36ABD550}" type="parTrans" cxnId="{1E8B5D93-6FF5-4786-86A4-95CF942BF246}">
      <dgm:prSet/>
      <dgm:spPr/>
    </dgm:pt>
    <dgm:pt modelId="{185F880B-7380-4535-941E-C1ABA2243EC7}" type="sibTrans" cxnId="{1E8B5D93-6FF5-4786-86A4-95CF942BF246}">
      <dgm:prSet/>
      <dgm:spPr/>
    </dgm:pt>
    <dgm:pt modelId="{4566B5BC-DD5C-4D3D-ABFD-6B4DF02B5BE3}" type="pres">
      <dgm:prSet presAssocID="{74811912-3DF8-4F2B-A635-43E085E528D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B519F6-FB9B-4C53-888E-4B473F3C5A96}" type="pres">
      <dgm:prSet presAssocID="{D0DA7F8C-BB21-4C9C-AB4B-C454EF02549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107DA7-51FB-4C40-AEC5-2BE99106CAEF}" type="pres">
      <dgm:prSet presAssocID="{D0DA7F8C-BB21-4C9C-AB4B-C454EF02549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233FAB-B4C6-4442-B164-A17B27C69897}" type="presOf" srcId="{92C92178-36A2-4FD7-8BF1-1601F9937BB8}" destId="{26107DA7-51FB-4C40-AEC5-2BE99106CAEF}" srcOrd="0" destOrd="4" presId="urn:microsoft.com/office/officeart/2005/8/layout/vList2"/>
    <dgm:cxn modelId="{79918B2E-0DD1-4EB5-86F2-D7E2400430B5}" srcId="{D0DA7F8C-BB21-4C9C-AB4B-C454EF025499}" destId="{F43C454E-1E91-4652-A697-AD7A97EDA201}" srcOrd="0" destOrd="0" parTransId="{3E9F82C9-DD13-4418-8E1D-C7672A1AA228}" sibTransId="{1B0EA8F9-2763-47E8-8896-111E2F06E8E4}"/>
    <dgm:cxn modelId="{FF719736-BE8C-40DE-A687-F58E4352ED9D}" type="presOf" srcId="{4D663606-87B4-40E6-974F-E1EFD389C47F}" destId="{26107DA7-51FB-4C40-AEC5-2BE99106CAEF}" srcOrd="0" destOrd="3" presId="urn:microsoft.com/office/officeart/2005/8/layout/vList2"/>
    <dgm:cxn modelId="{427CFC40-5F7D-44E0-80DB-D1950A07DA17}" type="presOf" srcId="{CFA7513C-B735-469C-9E03-7A18A53BCCFA}" destId="{26107DA7-51FB-4C40-AEC5-2BE99106CAEF}" srcOrd="0" destOrd="2" presId="urn:microsoft.com/office/officeart/2005/8/layout/vList2"/>
    <dgm:cxn modelId="{FDC01AA4-F0BF-4CB9-92E7-BE92811BAE46}" srcId="{D0DA7F8C-BB21-4C9C-AB4B-C454EF025499}" destId="{DBF82B06-AE92-41D0-9601-119ED53DD523}" srcOrd="1" destOrd="0" parTransId="{4B049079-DDF6-476F-8FA0-6EE9F5328912}" sibTransId="{55E84FCA-A606-4AC6-AAA5-B11AC5F56F66}"/>
    <dgm:cxn modelId="{1FE0B728-BE74-4754-B743-6611BDCB955B}" type="presOf" srcId="{11A28DC7-72FE-4D5C-A308-70BC6F027823}" destId="{26107DA7-51FB-4C40-AEC5-2BE99106CAEF}" srcOrd="0" destOrd="5" presId="urn:microsoft.com/office/officeart/2005/8/layout/vList2"/>
    <dgm:cxn modelId="{11200538-BA5E-4D0A-9233-154ED3D9850C}" type="presOf" srcId="{D0DA7F8C-BB21-4C9C-AB4B-C454EF025499}" destId="{4EB519F6-FB9B-4C53-888E-4B473F3C5A96}" srcOrd="0" destOrd="0" presId="urn:microsoft.com/office/officeart/2005/8/layout/vList2"/>
    <dgm:cxn modelId="{85292C72-F0B6-48C1-8325-87A537B90FEA}" srcId="{D0DA7F8C-BB21-4C9C-AB4B-C454EF025499}" destId="{CFA7513C-B735-469C-9E03-7A18A53BCCFA}" srcOrd="2" destOrd="0" parTransId="{0846BF30-B53E-4944-AA8D-8BD50B466643}" sibTransId="{7A8DB08F-D250-420D-B2AF-94781718909F}"/>
    <dgm:cxn modelId="{867DEF9F-CECC-4C8E-A633-9AE4110E42CF}" type="presOf" srcId="{DBF82B06-AE92-41D0-9601-119ED53DD523}" destId="{26107DA7-51FB-4C40-AEC5-2BE99106CAEF}" srcOrd="0" destOrd="1" presId="urn:microsoft.com/office/officeart/2005/8/layout/vList2"/>
    <dgm:cxn modelId="{1E8B5D93-6FF5-4786-86A4-95CF942BF246}" srcId="{D0DA7F8C-BB21-4C9C-AB4B-C454EF025499}" destId="{11A28DC7-72FE-4D5C-A308-70BC6F027823}" srcOrd="5" destOrd="0" parTransId="{1935AAF1-7B00-49BC-BC4D-798D36ABD550}" sibTransId="{185F880B-7380-4535-941E-C1ABA2243EC7}"/>
    <dgm:cxn modelId="{7827816B-0E34-431D-8FFC-C0D3D55AC995}" srcId="{D0DA7F8C-BB21-4C9C-AB4B-C454EF025499}" destId="{4D663606-87B4-40E6-974F-E1EFD389C47F}" srcOrd="3" destOrd="0" parTransId="{099EED4D-3C00-442B-A361-7A12B83D3EEE}" sibTransId="{C382AFED-5138-414F-95AE-E2630E66AD9F}"/>
    <dgm:cxn modelId="{3496FFC0-FECB-4F60-ACF2-CED68FF1C80F}" type="presOf" srcId="{74811912-3DF8-4F2B-A635-43E085E528DC}" destId="{4566B5BC-DD5C-4D3D-ABFD-6B4DF02B5BE3}" srcOrd="0" destOrd="0" presId="urn:microsoft.com/office/officeart/2005/8/layout/vList2"/>
    <dgm:cxn modelId="{C5F269A0-CB58-4279-8E78-A1393F4D0026}" srcId="{D0DA7F8C-BB21-4C9C-AB4B-C454EF025499}" destId="{92C92178-36A2-4FD7-8BF1-1601F9937BB8}" srcOrd="4" destOrd="0" parTransId="{D5BBEAD5-54D8-472D-BB09-8997E5821CB4}" sibTransId="{DDB9496C-2556-4D6C-9EAE-E28F8D6A8E12}"/>
    <dgm:cxn modelId="{03762CA7-47BD-46C4-98B6-9EB83A9B5EB4}" srcId="{74811912-3DF8-4F2B-A635-43E085E528DC}" destId="{D0DA7F8C-BB21-4C9C-AB4B-C454EF025499}" srcOrd="0" destOrd="0" parTransId="{AECEE5A2-3240-4C41-9167-7F3FB79DB0E1}" sibTransId="{B0291E2F-D832-4140-A5BB-70100F429EC4}"/>
    <dgm:cxn modelId="{653FA7E2-2634-42A9-80DD-6992F0A567D4}" type="presOf" srcId="{F43C454E-1E91-4652-A697-AD7A97EDA201}" destId="{26107DA7-51FB-4C40-AEC5-2BE99106CAEF}" srcOrd="0" destOrd="0" presId="urn:microsoft.com/office/officeart/2005/8/layout/vList2"/>
    <dgm:cxn modelId="{4C70D2E1-D822-40ED-97B3-B63FFA4413E5}" type="presParOf" srcId="{4566B5BC-DD5C-4D3D-ABFD-6B4DF02B5BE3}" destId="{4EB519F6-FB9B-4C53-888E-4B473F3C5A96}" srcOrd="0" destOrd="0" presId="urn:microsoft.com/office/officeart/2005/8/layout/vList2"/>
    <dgm:cxn modelId="{2A1BAD79-3A05-4BD9-96B2-75212D4F2384}" type="presParOf" srcId="{4566B5BC-DD5C-4D3D-ABFD-6B4DF02B5BE3}" destId="{26107DA7-51FB-4C40-AEC5-2BE99106CAE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19C9779-04D1-4685-ACBC-5EC3D0783A73}" type="doc">
      <dgm:prSet loTypeId="urn:microsoft.com/office/officeart/2005/8/layout/hierarchy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D6A751-DDF2-4EEE-BD7E-A38E9060B9BB}">
      <dgm:prSet phldrT="[Текст]" custT="1"/>
      <dgm:spPr/>
      <dgm:t>
        <a:bodyPr/>
        <a:lstStyle/>
        <a:p>
          <a:r>
            <a:rPr lang="ru-RU" sz="5400" dirty="0" smtClean="0">
              <a:latin typeface="+mj-lt"/>
            </a:rPr>
            <a:t>Ответственность</a:t>
          </a:r>
          <a:endParaRPr lang="ru-RU" sz="5400" dirty="0">
            <a:latin typeface="+mj-lt"/>
          </a:endParaRPr>
        </a:p>
      </dgm:t>
    </dgm:pt>
    <dgm:pt modelId="{18134F19-08B4-4BEB-B17C-B387BE5CC348}" type="parTrans" cxnId="{A77F9583-90D5-45F7-9F58-BA40C060F517}">
      <dgm:prSet/>
      <dgm:spPr/>
      <dgm:t>
        <a:bodyPr/>
        <a:lstStyle/>
        <a:p>
          <a:endParaRPr lang="ru-RU"/>
        </a:p>
      </dgm:t>
    </dgm:pt>
    <dgm:pt modelId="{4C0F9592-AD0C-409D-BF75-FE741D446D23}" type="sibTrans" cxnId="{A77F9583-90D5-45F7-9F58-BA40C060F517}">
      <dgm:prSet/>
      <dgm:spPr/>
      <dgm:t>
        <a:bodyPr/>
        <a:lstStyle/>
        <a:p>
          <a:endParaRPr lang="ru-RU"/>
        </a:p>
      </dgm:t>
    </dgm:pt>
    <dgm:pt modelId="{30B137A1-41EB-48B6-BD6D-68166236E2F3}">
      <dgm:prSet phldrT="[Текст]" custT="1"/>
      <dgm:spPr/>
      <dgm:t>
        <a:bodyPr/>
        <a:lstStyle/>
        <a:p>
          <a:pPr algn="l"/>
          <a:r>
            <a:rPr lang="ru-RU" sz="4400" dirty="0" smtClean="0">
              <a:latin typeface="+mj-lt"/>
            </a:rPr>
            <a:t>Общественная</a:t>
          </a:r>
          <a:endParaRPr lang="ru-RU" sz="4400" dirty="0">
            <a:latin typeface="+mj-lt"/>
          </a:endParaRPr>
        </a:p>
      </dgm:t>
    </dgm:pt>
    <dgm:pt modelId="{199DB2C9-B905-4A6A-BA4F-023006FDB0A9}" type="parTrans" cxnId="{2BCDB75B-72C8-4818-8233-899AAE21F6E4}">
      <dgm:prSet/>
      <dgm:spPr/>
      <dgm:t>
        <a:bodyPr/>
        <a:lstStyle/>
        <a:p>
          <a:endParaRPr lang="ru-RU"/>
        </a:p>
      </dgm:t>
    </dgm:pt>
    <dgm:pt modelId="{A55E4CD8-359B-47E4-A651-1131E179E7DC}" type="sibTrans" cxnId="{2BCDB75B-72C8-4818-8233-899AAE21F6E4}">
      <dgm:prSet/>
      <dgm:spPr/>
      <dgm:t>
        <a:bodyPr/>
        <a:lstStyle/>
        <a:p>
          <a:endParaRPr lang="ru-RU"/>
        </a:p>
      </dgm:t>
    </dgm:pt>
    <dgm:pt modelId="{D63D685D-C425-4ECE-A512-99C680FE4041}">
      <dgm:prSet phldrT="[Текст]" custT="1"/>
      <dgm:spPr/>
      <dgm:t>
        <a:bodyPr/>
        <a:lstStyle/>
        <a:p>
          <a:pPr algn="l"/>
          <a:r>
            <a:rPr lang="ru-RU" sz="4400" dirty="0" smtClean="0">
              <a:latin typeface="+mj-lt"/>
            </a:rPr>
            <a:t>Уголовная</a:t>
          </a:r>
          <a:endParaRPr lang="ru-RU" sz="4400" dirty="0">
            <a:latin typeface="+mj-lt"/>
          </a:endParaRPr>
        </a:p>
      </dgm:t>
    </dgm:pt>
    <dgm:pt modelId="{6D38ECED-1396-4F12-91CC-7754EF1190D5}" type="parTrans" cxnId="{E2714E73-8714-477B-9AD5-F83846040E67}">
      <dgm:prSet/>
      <dgm:spPr/>
      <dgm:t>
        <a:bodyPr/>
        <a:lstStyle/>
        <a:p>
          <a:endParaRPr lang="ru-RU"/>
        </a:p>
      </dgm:t>
    </dgm:pt>
    <dgm:pt modelId="{F4A10B56-15BD-4529-A62C-3CB5C35292E8}" type="sibTrans" cxnId="{E2714E73-8714-477B-9AD5-F83846040E67}">
      <dgm:prSet/>
      <dgm:spPr/>
      <dgm:t>
        <a:bodyPr/>
        <a:lstStyle/>
        <a:p>
          <a:endParaRPr lang="ru-RU"/>
        </a:p>
      </dgm:t>
    </dgm:pt>
    <dgm:pt modelId="{ACD682A2-14FF-4086-8D3F-7AFC3D997C02}">
      <dgm:prSet custT="1"/>
      <dgm:spPr/>
      <dgm:t>
        <a:bodyPr/>
        <a:lstStyle/>
        <a:p>
          <a:pPr algn="l"/>
          <a:r>
            <a:rPr lang="ru-RU" sz="4400" dirty="0" smtClean="0">
              <a:latin typeface="+mj-lt"/>
            </a:rPr>
            <a:t>Дисциплинарная</a:t>
          </a:r>
          <a:endParaRPr lang="ru-RU" sz="4400" dirty="0">
            <a:latin typeface="+mj-lt"/>
          </a:endParaRPr>
        </a:p>
      </dgm:t>
    </dgm:pt>
    <dgm:pt modelId="{42C51D55-CEE7-412F-9398-C000E6145127}" type="parTrans" cxnId="{FEBEC865-C72E-4CF9-ADC3-8CFF48D9367C}">
      <dgm:prSet/>
      <dgm:spPr/>
      <dgm:t>
        <a:bodyPr/>
        <a:lstStyle/>
        <a:p>
          <a:endParaRPr lang="ru-RU"/>
        </a:p>
      </dgm:t>
    </dgm:pt>
    <dgm:pt modelId="{E10683EF-0F77-427D-90D4-2AEF518C2651}" type="sibTrans" cxnId="{FEBEC865-C72E-4CF9-ADC3-8CFF48D9367C}">
      <dgm:prSet/>
      <dgm:spPr/>
      <dgm:t>
        <a:bodyPr/>
        <a:lstStyle/>
        <a:p>
          <a:endParaRPr lang="ru-RU"/>
        </a:p>
      </dgm:t>
    </dgm:pt>
    <dgm:pt modelId="{74F301D6-C669-487C-AE9A-6B554650754C}">
      <dgm:prSet custT="1"/>
      <dgm:spPr/>
      <dgm:t>
        <a:bodyPr/>
        <a:lstStyle/>
        <a:p>
          <a:pPr algn="l"/>
          <a:r>
            <a:rPr lang="ru-RU" sz="4400" dirty="0" smtClean="0">
              <a:latin typeface="+mj-lt"/>
            </a:rPr>
            <a:t>Административная (материальная)</a:t>
          </a:r>
          <a:endParaRPr lang="ru-RU" sz="4400" dirty="0">
            <a:latin typeface="+mj-lt"/>
          </a:endParaRPr>
        </a:p>
      </dgm:t>
    </dgm:pt>
    <dgm:pt modelId="{70A8E6B9-C193-47C6-A542-148B812DD687}" type="parTrans" cxnId="{1558CE26-6170-4498-ACBE-77FD2D97B3CB}">
      <dgm:prSet/>
      <dgm:spPr/>
      <dgm:t>
        <a:bodyPr/>
        <a:lstStyle/>
        <a:p>
          <a:endParaRPr lang="ru-RU"/>
        </a:p>
      </dgm:t>
    </dgm:pt>
    <dgm:pt modelId="{DF0B8B60-E15D-4CE3-A51B-719A9A153437}" type="sibTrans" cxnId="{1558CE26-6170-4498-ACBE-77FD2D97B3CB}">
      <dgm:prSet/>
      <dgm:spPr/>
      <dgm:t>
        <a:bodyPr/>
        <a:lstStyle/>
        <a:p>
          <a:endParaRPr lang="ru-RU"/>
        </a:p>
      </dgm:t>
    </dgm:pt>
    <dgm:pt modelId="{757A2036-9478-46C0-A35B-B934600ACCA4}" type="pres">
      <dgm:prSet presAssocID="{719C9779-04D1-4685-ACBC-5EC3D0783A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9D8CDC0-77D3-4694-8A6B-1D5D681D0595}" type="pres">
      <dgm:prSet presAssocID="{D5D6A751-DDF2-4EEE-BD7E-A38E9060B9BB}" presName="root" presStyleCnt="0"/>
      <dgm:spPr/>
    </dgm:pt>
    <dgm:pt modelId="{BCD779F6-A4F9-45FA-AFC1-EC1A75AB01CC}" type="pres">
      <dgm:prSet presAssocID="{D5D6A751-DDF2-4EEE-BD7E-A38E9060B9BB}" presName="rootComposite" presStyleCnt="0"/>
      <dgm:spPr/>
    </dgm:pt>
    <dgm:pt modelId="{F6B72A60-C616-4EB2-9D53-3A7BAA707B18}" type="pres">
      <dgm:prSet presAssocID="{D5D6A751-DDF2-4EEE-BD7E-A38E9060B9BB}" presName="rootText" presStyleLbl="node1" presStyleIdx="0" presStyleCnt="1" custScaleX="312635" custLinFactNeighborX="2362" custLinFactNeighborY="-324"/>
      <dgm:spPr/>
      <dgm:t>
        <a:bodyPr/>
        <a:lstStyle/>
        <a:p>
          <a:endParaRPr lang="ru-RU"/>
        </a:p>
      </dgm:t>
    </dgm:pt>
    <dgm:pt modelId="{1D2AF338-64C4-47A2-9CFB-A32A2D2270D8}" type="pres">
      <dgm:prSet presAssocID="{D5D6A751-DDF2-4EEE-BD7E-A38E9060B9BB}" presName="rootConnector" presStyleLbl="node1" presStyleIdx="0" presStyleCnt="1"/>
      <dgm:spPr/>
      <dgm:t>
        <a:bodyPr/>
        <a:lstStyle/>
        <a:p>
          <a:endParaRPr lang="ru-RU"/>
        </a:p>
      </dgm:t>
    </dgm:pt>
    <dgm:pt modelId="{69C90240-BABE-4AD9-8263-445BEDB24EDE}" type="pres">
      <dgm:prSet presAssocID="{D5D6A751-DDF2-4EEE-BD7E-A38E9060B9BB}" presName="childShape" presStyleCnt="0"/>
      <dgm:spPr/>
    </dgm:pt>
    <dgm:pt modelId="{15E64F4A-A589-4DB5-ADC4-51FA8C593B6E}" type="pres">
      <dgm:prSet presAssocID="{199DB2C9-B905-4A6A-BA4F-023006FDB0A9}" presName="Name13" presStyleLbl="parChTrans1D2" presStyleIdx="0" presStyleCnt="4"/>
      <dgm:spPr/>
      <dgm:t>
        <a:bodyPr/>
        <a:lstStyle/>
        <a:p>
          <a:endParaRPr lang="ru-RU"/>
        </a:p>
      </dgm:t>
    </dgm:pt>
    <dgm:pt modelId="{96941926-1367-4BBE-B1FA-D5228F146D1D}" type="pres">
      <dgm:prSet presAssocID="{30B137A1-41EB-48B6-BD6D-68166236E2F3}" presName="childText" presStyleLbl="bgAcc1" presStyleIdx="0" presStyleCnt="4" custScaleX="271883" custLinFactNeighborX="1033" custLinFactNeighborY="-3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B63032-619D-41C3-B99C-54613497DA95}" type="pres">
      <dgm:prSet presAssocID="{42C51D55-CEE7-412F-9398-C000E6145127}" presName="Name13" presStyleLbl="parChTrans1D2" presStyleIdx="1" presStyleCnt="4"/>
      <dgm:spPr/>
      <dgm:t>
        <a:bodyPr/>
        <a:lstStyle/>
        <a:p>
          <a:endParaRPr lang="ru-RU"/>
        </a:p>
      </dgm:t>
    </dgm:pt>
    <dgm:pt modelId="{0F555B3A-7326-4B91-A941-7A9D8A3AB530}" type="pres">
      <dgm:prSet presAssocID="{ACD682A2-14FF-4086-8D3F-7AFC3D997C02}" presName="childText" presStyleLbl="bgAcc1" presStyleIdx="1" presStyleCnt="4" custScaleX="332268" custLinFactNeighborX="-2211" custLinFactNeighborY="-4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9542F-CBE4-4541-8188-98EC0D86FB92}" type="pres">
      <dgm:prSet presAssocID="{70A8E6B9-C193-47C6-A542-148B812DD687}" presName="Name13" presStyleLbl="parChTrans1D2" presStyleIdx="2" presStyleCnt="4"/>
      <dgm:spPr/>
      <dgm:t>
        <a:bodyPr/>
        <a:lstStyle/>
        <a:p>
          <a:endParaRPr lang="ru-RU"/>
        </a:p>
      </dgm:t>
    </dgm:pt>
    <dgm:pt modelId="{D42131CD-8683-4CF0-A213-19C779ED80EF}" type="pres">
      <dgm:prSet presAssocID="{74F301D6-C669-487C-AE9A-6B554650754C}" presName="childText" presStyleLbl="bgAcc1" presStyleIdx="2" presStyleCnt="4" custScaleX="344892" custScaleY="132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D2A3C6-1F9C-493E-8521-55B58B2189C0}" type="pres">
      <dgm:prSet presAssocID="{6D38ECED-1396-4F12-91CC-7754EF1190D5}" presName="Name13" presStyleLbl="parChTrans1D2" presStyleIdx="3" presStyleCnt="4"/>
      <dgm:spPr/>
      <dgm:t>
        <a:bodyPr/>
        <a:lstStyle/>
        <a:p>
          <a:endParaRPr lang="ru-RU"/>
        </a:p>
      </dgm:t>
    </dgm:pt>
    <dgm:pt modelId="{8336C03B-5636-406B-9739-8F9369A97515}" type="pres">
      <dgm:prSet presAssocID="{D63D685D-C425-4ECE-A512-99C680FE4041}" presName="childText" presStyleLbl="bgAcc1" presStyleIdx="3" presStyleCnt="4" custScaleX="323295" custLinFactNeighborX="2813" custLinFactNeighborY="-1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57CE3A0-69BE-4E02-A2C4-70473C0A638C}" type="presOf" srcId="{199DB2C9-B905-4A6A-BA4F-023006FDB0A9}" destId="{15E64F4A-A589-4DB5-ADC4-51FA8C593B6E}" srcOrd="0" destOrd="0" presId="urn:microsoft.com/office/officeart/2005/8/layout/hierarchy3"/>
    <dgm:cxn modelId="{74405E86-931E-4FF9-87C6-9BA07EECE876}" type="presOf" srcId="{ACD682A2-14FF-4086-8D3F-7AFC3D997C02}" destId="{0F555B3A-7326-4B91-A941-7A9D8A3AB530}" srcOrd="0" destOrd="0" presId="urn:microsoft.com/office/officeart/2005/8/layout/hierarchy3"/>
    <dgm:cxn modelId="{2E6F42C0-937D-4D2B-A8C4-3A7DC7C186B1}" type="presOf" srcId="{719C9779-04D1-4685-ACBC-5EC3D0783A73}" destId="{757A2036-9478-46C0-A35B-B934600ACCA4}" srcOrd="0" destOrd="0" presId="urn:microsoft.com/office/officeart/2005/8/layout/hierarchy3"/>
    <dgm:cxn modelId="{E0A2A0BA-05A9-48B7-900D-20EA9B5C2A17}" type="presOf" srcId="{D5D6A751-DDF2-4EEE-BD7E-A38E9060B9BB}" destId="{1D2AF338-64C4-47A2-9CFB-A32A2D2270D8}" srcOrd="1" destOrd="0" presId="urn:microsoft.com/office/officeart/2005/8/layout/hierarchy3"/>
    <dgm:cxn modelId="{0EA4C6FC-1902-472A-BD6F-47F3A99A904A}" type="presOf" srcId="{30B137A1-41EB-48B6-BD6D-68166236E2F3}" destId="{96941926-1367-4BBE-B1FA-D5228F146D1D}" srcOrd="0" destOrd="0" presId="urn:microsoft.com/office/officeart/2005/8/layout/hierarchy3"/>
    <dgm:cxn modelId="{BF8FF356-AB00-45E8-97CA-6D0C3519F870}" type="presOf" srcId="{6D38ECED-1396-4F12-91CC-7754EF1190D5}" destId="{95D2A3C6-1F9C-493E-8521-55B58B2189C0}" srcOrd="0" destOrd="0" presId="urn:microsoft.com/office/officeart/2005/8/layout/hierarchy3"/>
    <dgm:cxn modelId="{FEBEC865-C72E-4CF9-ADC3-8CFF48D9367C}" srcId="{D5D6A751-DDF2-4EEE-BD7E-A38E9060B9BB}" destId="{ACD682A2-14FF-4086-8D3F-7AFC3D997C02}" srcOrd="1" destOrd="0" parTransId="{42C51D55-CEE7-412F-9398-C000E6145127}" sibTransId="{E10683EF-0F77-427D-90D4-2AEF518C2651}"/>
    <dgm:cxn modelId="{E2714E73-8714-477B-9AD5-F83846040E67}" srcId="{D5D6A751-DDF2-4EEE-BD7E-A38E9060B9BB}" destId="{D63D685D-C425-4ECE-A512-99C680FE4041}" srcOrd="3" destOrd="0" parTransId="{6D38ECED-1396-4F12-91CC-7754EF1190D5}" sibTransId="{F4A10B56-15BD-4529-A62C-3CB5C35292E8}"/>
    <dgm:cxn modelId="{1558CE26-6170-4498-ACBE-77FD2D97B3CB}" srcId="{D5D6A751-DDF2-4EEE-BD7E-A38E9060B9BB}" destId="{74F301D6-C669-487C-AE9A-6B554650754C}" srcOrd="2" destOrd="0" parTransId="{70A8E6B9-C193-47C6-A542-148B812DD687}" sibTransId="{DF0B8B60-E15D-4CE3-A51B-719A9A153437}"/>
    <dgm:cxn modelId="{6CBA3753-B8B0-49B0-8D72-70659F65D4C5}" type="presOf" srcId="{42C51D55-CEE7-412F-9398-C000E6145127}" destId="{FBB63032-619D-41C3-B99C-54613497DA95}" srcOrd="0" destOrd="0" presId="urn:microsoft.com/office/officeart/2005/8/layout/hierarchy3"/>
    <dgm:cxn modelId="{9A629458-7161-45C0-89F2-6DAC4CE8A905}" type="presOf" srcId="{D5D6A751-DDF2-4EEE-BD7E-A38E9060B9BB}" destId="{F6B72A60-C616-4EB2-9D53-3A7BAA707B18}" srcOrd="0" destOrd="0" presId="urn:microsoft.com/office/officeart/2005/8/layout/hierarchy3"/>
    <dgm:cxn modelId="{2BCDB75B-72C8-4818-8233-899AAE21F6E4}" srcId="{D5D6A751-DDF2-4EEE-BD7E-A38E9060B9BB}" destId="{30B137A1-41EB-48B6-BD6D-68166236E2F3}" srcOrd="0" destOrd="0" parTransId="{199DB2C9-B905-4A6A-BA4F-023006FDB0A9}" sibTransId="{A55E4CD8-359B-47E4-A651-1131E179E7DC}"/>
    <dgm:cxn modelId="{9664DBEE-8F7C-4AFB-B336-FEEB4CACFE51}" type="presOf" srcId="{70A8E6B9-C193-47C6-A542-148B812DD687}" destId="{D3F9542F-CBE4-4541-8188-98EC0D86FB92}" srcOrd="0" destOrd="0" presId="urn:microsoft.com/office/officeart/2005/8/layout/hierarchy3"/>
    <dgm:cxn modelId="{5E0B0061-F271-473C-B197-87CC819C3AEC}" type="presOf" srcId="{D63D685D-C425-4ECE-A512-99C680FE4041}" destId="{8336C03B-5636-406B-9739-8F9369A97515}" srcOrd="0" destOrd="0" presId="urn:microsoft.com/office/officeart/2005/8/layout/hierarchy3"/>
    <dgm:cxn modelId="{5139979C-3ACC-4CFE-B7DB-F946ADD9D962}" type="presOf" srcId="{74F301D6-C669-487C-AE9A-6B554650754C}" destId="{D42131CD-8683-4CF0-A213-19C779ED80EF}" srcOrd="0" destOrd="0" presId="urn:microsoft.com/office/officeart/2005/8/layout/hierarchy3"/>
    <dgm:cxn modelId="{A77F9583-90D5-45F7-9F58-BA40C060F517}" srcId="{719C9779-04D1-4685-ACBC-5EC3D0783A73}" destId="{D5D6A751-DDF2-4EEE-BD7E-A38E9060B9BB}" srcOrd="0" destOrd="0" parTransId="{18134F19-08B4-4BEB-B17C-B387BE5CC348}" sibTransId="{4C0F9592-AD0C-409D-BF75-FE741D446D23}"/>
    <dgm:cxn modelId="{74BA9006-3ABA-4597-94A3-5353F10EFA0C}" type="presParOf" srcId="{757A2036-9478-46C0-A35B-B934600ACCA4}" destId="{E9D8CDC0-77D3-4694-8A6B-1D5D681D0595}" srcOrd="0" destOrd="0" presId="urn:microsoft.com/office/officeart/2005/8/layout/hierarchy3"/>
    <dgm:cxn modelId="{9EDE7F56-F9EA-4583-86A1-0B0FE054C7AE}" type="presParOf" srcId="{E9D8CDC0-77D3-4694-8A6B-1D5D681D0595}" destId="{BCD779F6-A4F9-45FA-AFC1-EC1A75AB01CC}" srcOrd="0" destOrd="0" presId="urn:microsoft.com/office/officeart/2005/8/layout/hierarchy3"/>
    <dgm:cxn modelId="{70B68167-0058-4AF6-9B87-AAB8E9221B09}" type="presParOf" srcId="{BCD779F6-A4F9-45FA-AFC1-EC1A75AB01CC}" destId="{F6B72A60-C616-4EB2-9D53-3A7BAA707B18}" srcOrd="0" destOrd="0" presId="urn:microsoft.com/office/officeart/2005/8/layout/hierarchy3"/>
    <dgm:cxn modelId="{F8BF928C-7D3F-45B6-90AC-CB47D6D414F0}" type="presParOf" srcId="{BCD779F6-A4F9-45FA-AFC1-EC1A75AB01CC}" destId="{1D2AF338-64C4-47A2-9CFB-A32A2D2270D8}" srcOrd="1" destOrd="0" presId="urn:microsoft.com/office/officeart/2005/8/layout/hierarchy3"/>
    <dgm:cxn modelId="{C43E1918-4ECD-4208-915F-2C100E0E3DC9}" type="presParOf" srcId="{E9D8CDC0-77D3-4694-8A6B-1D5D681D0595}" destId="{69C90240-BABE-4AD9-8263-445BEDB24EDE}" srcOrd="1" destOrd="0" presId="urn:microsoft.com/office/officeart/2005/8/layout/hierarchy3"/>
    <dgm:cxn modelId="{E1543B62-2C40-444C-A90F-5F89AB1507CC}" type="presParOf" srcId="{69C90240-BABE-4AD9-8263-445BEDB24EDE}" destId="{15E64F4A-A589-4DB5-ADC4-51FA8C593B6E}" srcOrd="0" destOrd="0" presId="urn:microsoft.com/office/officeart/2005/8/layout/hierarchy3"/>
    <dgm:cxn modelId="{C9258557-C2EE-4B7E-BE1B-71ABB4AD65D9}" type="presParOf" srcId="{69C90240-BABE-4AD9-8263-445BEDB24EDE}" destId="{96941926-1367-4BBE-B1FA-D5228F146D1D}" srcOrd="1" destOrd="0" presId="urn:microsoft.com/office/officeart/2005/8/layout/hierarchy3"/>
    <dgm:cxn modelId="{FCF12403-88BC-4FF6-B10F-EA7EE6E08332}" type="presParOf" srcId="{69C90240-BABE-4AD9-8263-445BEDB24EDE}" destId="{FBB63032-619D-41C3-B99C-54613497DA95}" srcOrd="2" destOrd="0" presId="urn:microsoft.com/office/officeart/2005/8/layout/hierarchy3"/>
    <dgm:cxn modelId="{3007D345-142D-4497-827E-42794C44BCED}" type="presParOf" srcId="{69C90240-BABE-4AD9-8263-445BEDB24EDE}" destId="{0F555B3A-7326-4B91-A941-7A9D8A3AB530}" srcOrd="3" destOrd="0" presId="urn:microsoft.com/office/officeart/2005/8/layout/hierarchy3"/>
    <dgm:cxn modelId="{DCA3383A-1218-491E-B96E-2C65B0CE3D4E}" type="presParOf" srcId="{69C90240-BABE-4AD9-8263-445BEDB24EDE}" destId="{D3F9542F-CBE4-4541-8188-98EC0D86FB92}" srcOrd="4" destOrd="0" presId="urn:microsoft.com/office/officeart/2005/8/layout/hierarchy3"/>
    <dgm:cxn modelId="{B1B15005-F097-4E15-8D59-6B67E90FEDC4}" type="presParOf" srcId="{69C90240-BABE-4AD9-8263-445BEDB24EDE}" destId="{D42131CD-8683-4CF0-A213-19C779ED80EF}" srcOrd="5" destOrd="0" presId="urn:microsoft.com/office/officeart/2005/8/layout/hierarchy3"/>
    <dgm:cxn modelId="{BEEC1D12-D175-4F22-8BBD-88DD38A2E578}" type="presParOf" srcId="{69C90240-BABE-4AD9-8263-445BEDB24EDE}" destId="{95D2A3C6-1F9C-493E-8521-55B58B2189C0}" srcOrd="6" destOrd="0" presId="urn:microsoft.com/office/officeart/2005/8/layout/hierarchy3"/>
    <dgm:cxn modelId="{AF42569F-90C6-4B30-8068-073AB5596F98}" type="presParOf" srcId="{69C90240-BABE-4AD9-8263-445BEDB24EDE}" destId="{8336C03B-5636-406B-9739-8F9369A97515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9D7D3E-77BB-4228-BC28-7D5D6D9CC7A0}" type="doc">
      <dgm:prSet loTypeId="urn:microsoft.com/office/officeart/2005/8/layout/hierarchy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BBF884-F269-4C0C-A6FC-04C95EDB9EF1}">
      <dgm:prSet phldrT="[Текст]" custT="1"/>
      <dgm:spPr/>
      <dgm:t>
        <a:bodyPr/>
        <a:lstStyle/>
        <a:p>
          <a:r>
            <a:rPr lang="ru-RU" sz="5400" dirty="0" smtClean="0">
              <a:latin typeface="+mj-lt"/>
            </a:rPr>
            <a:t>Травмы</a:t>
          </a:r>
          <a:endParaRPr lang="ru-RU" sz="5400" dirty="0">
            <a:latin typeface="+mj-lt"/>
          </a:endParaRPr>
        </a:p>
      </dgm:t>
    </dgm:pt>
    <dgm:pt modelId="{BE1D38C5-313B-4401-A686-17E2199FDCB8}" type="parTrans" cxnId="{E219B44E-B701-4FA0-B378-144421A82548}">
      <dgm:prSet/>
      <dgm:spPr/>
      <dgm:t>
        <a:bodyPr/>
        <a:lstStyle/>
        <a:p>
          <a:endParaRPr lang="ru-RU"/>
        </a:p>
      </dgm:t>
    </dgm:pt>
    <dgm:pt modelId="{D142A00D-7D30-4EA8-A16B-7FF88EB1D8C0}" type="sibTrans" cxnId="{E219B44E-B701-4FA0-B378-144421A82548}">
      <dgm:prSet/>
      <dgm:spPr/>
      <dgm:t>
        <a:bodyPr/>
        <a:lstStyle/>
        <a:p>
          <a:endParaRPr lang="ru-RU"/>
        </a:p>
      </dgm:t>
    </dgm:pt>
    <dgm:pt modelId="{E11BCFCF-91A5-4D02-9B9A-D20B8A3EC83C}">
      <dgm:prSet phldrT="[Текст]" custT="1"/>
      <dgm:spPr/>
      <dgm:t>
        <a:bodyPr/>
        <a:lstStyle/>
        <a:p>
          <a:pPr algn="l"/>
          <a:r>
            <a:rPr lang="ru-RU" sz="3600" dirty="0" smtClean="0">
              <a:latin typeface="Arial" pitchFamily="34" charset="0"/>
              <a:cs typeface="Arial" pitchFamily="34" charset="0"/>
            </a:rPr>
            <a:t>Производственные</a:t>
          </a:r>
          <a:endParaRPr lang="ru-RU" sz="3600" b="0" dirty="0">
            <a:latin typeface="Arial" pitchFamily="34" charset="0"/>
            <a:cs typeface="Arial" pitchFamily="34" charset="0"/>
          </a:endParaRPr>
        </a:p>
      </dgm:t>
    </dgm:pt>
    <dgm:pt modelId="{CEA58FF7-90FB-4C03-BFA1-A07F9BAF4380}" type="parTrans" cxnId="{FAF79ABF-E55E-4704-8ECC-D173C4DE91DF}">
      <dgm:prSet/>
      <dgm:spPr/>
      <dgm:t>
        <a:bodyPr/>
        <a:lstStyle/>
        <a:p>
          <a:endParaRPr lang="ru-RU"/>
        </a:p>
      </dgm:t>
    </dgm:pt>
    <dgm:pt modelId="{FD275AC3-EE2A-4136-9F30-33E96CD5E0BD}" type="sibTrans" cxnId="{FAF79ABF-E55E-4704-8ECC-D173C4DE91DF}">
      <dgm:prSet/>
      <dgm:spPr/>
      <dgm:t>
        <a:bodyPr/>
        <a:lstStyle/>
        <a:p>
          <a:endParaRPr lang="ru-RU"/>
        </a:p>
      </dgm:t>
    </dgm:pt>
    <dgm:pt modelId="{09142D55-96C6-4615-BCE2-7D5592D554FE}">
      <dgm:prSet phldrT="[Текст]" custT="1"/>
      <dgm:spPr/>
      <dgm:t>
        <a:bodyPr/>
        <a:lstStyle/>
        <a:p>
          <a:pPr algn="l"/>
          <a:r>
            <a:rPr lang="ru-RU" sz="3600" dirty="0" smtClean="0">
              <a:latin typeface="Arial" pitchFamily="34" charset="0"/>
              <a:cs typeface="Arial" pitchFamily="34" charset="0"/>
            </a:rPr>
            <a:t>Бытовые травмы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8C03CDA7-9EE5-412A-820D-3D5790057FE0}" type="parTrans" cxnId="{33980ED5-72ED-4166-BAE3-02985047F013}">
      <dgm:prSet/>
      <dgm:spPr/>
      <dgm:t>
        <a:bodyPr/>
        <a:lstStyle/>
        <a:p>
          <a:endParaRPr lang="ru-RU"/>
        </a:p>
      </dgm:t>
    </dgm:pt>
    <dgm:pt modelId="{CEC61459-5526-4AF2-AFA6-C2ED7556C256}" type="sibTrans" cxnId="{33980ED5-72ED-4166-BAE3-02985047F013}">
      <dgm:prSet/>
      <dgm:spPr/>
      <dgm:t>
        <a:bodyPr/>
        <a:lstStyle/>
        <a:p>
          <a:endParaRPr lang="ru-RU"/>
        </a:p>
      </dgm:t>
    </dgm:pt>
    <dgm:pt modelId="{50B7A16F-0577-4114-9B9E-3A39578DFA59}">
      <dgm:prSet custT="1"/>
      <dgm:spPr/>
      <dgm:t>
        <a:bodyPr/>
        <a:lstStyle/>
        <a:p>
          <a:r>
            <a:rPr lang="ru-RU" sz="3600" dirty="0" smtClean="0">
              <a:latin typeface="Arial" pitchFamily="34" charset="0"/>
              <a:cs typeface="Arial" pitchFamily="34" charset="0"/>
            </a:rPr>
            <a:t>На пути следования на работу </a:t>
          </a:r>
        </a:p>
        <a:p>
          <a:r>
            <a:rPr lang="ru-RU" sz="3600" dirty="0" smtClean="0">
              <a:latin typeface="Arial" pitchFamily="34" charset="0"/>
              <a:cs typeface="Arial" pitchFamily="34" charset="0"/>
            </a:rPr>
            <a:t>и обратно</a:t>
          </a:r>
          <a:endParaRPr lang="ru-RU" sz="3600" b="0" dirty="0">
            <a:latin typeface="Arial" pitchFamily="34" charset="0"/>
            <a:cs typeface="Arial" pitchFamily="34" charset="0"/>
          </a:endParaRPr>
        </a:p>
      </dgm:t>
    </dgm:pt>
    <dgm:pt modelId="{06993D9E-AA8E-4E50-A67E-1F605664B872}" type="parTrans" cxnId="{213D72C3-08CC-49CA-B2C7-432EEF46C2AC}">
      <dgm:prSet/>
      <dgm:spPr/>
      <dgm:t>
        <a:bodyPr/>
        <a:lstStyle/>
        <a:p>
          <a:endParaRPr lang="ru-RU"/>
        </a:p>
      </dgm:t>
    </dgm:pt>
    <dgm:pt modelId="{45089C66-EC9C-41C0-AC14-657173C10EAF}" type="sibTrans" cxnId="{213D72C3-08CC-49CA-B2C7-432EEF46C2AC}">
      <dgm:prSet/>
      <dgm:spPr/>
      <dgm:t>
        <a:bodyPr/>
        <a:lstStyle/>
        <a:p>
          <a:endParaRPr lang="ru-RU"/>
        </a:p>
      </dgm:t>
    </dgm:pt>
    <dgm:pt modelId="{1D4607FB-5F4E-4F01-B628-653B9D08A252}" type="pres">
      <dgm:prSet presAssocID="{FD9D7D3E-77BB-4228-BC28-7D5D6D9CC7A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69F3DD2-D03E-4F48-929A-705377084480}" type="pres">
      <dgm:prSet presAssocID="{CCBBF884-F269-4C0C-A6FC-04C95EDB9EF1}" presName="root" presStyleCnt="0"/>
      <dgm:spPr/>
    </dgm:pt>
    <dgm:pt modelId="{EC1D1E73-A633-43C9-85DD-9DDA829C0CEE}" type="pres">
      <dgm:prSet presAssocID="{CCBBF884-F269-4C0C-A6FC-04C95EDB9EF1}" presName="rootComposite" presStyleCnt="0"/>
      <dgm:spPr/>
    </dgm:pt>
    <dgm:pt modelId="{32E13DCF-E4E7-4B14-B305-62EE90B27902}" type="pres">
      <dgm:prSet presAssocID="{CCBBF884-F269-4C0C-A6FC-04C95EDB9EF1}" presName="rootText" presStyleLbl="node1" presStyleIdx="0" presStyleCnt="1" custScaleX="343816" custScaleY="171941"/>
      <dgm:spPr/>
      <dgm:t>
        <a:bodyPr/>
        <a:lstStyle/>
        <a:p>
          <a:endParaRPr lang="ru-RU"/>
        </a:p>
      </dgm:t>
    </dgm:pt>
    <dgm:pt modelId="{1048AEAB-EB37-4D5A-8355-0E7D76060ECF}" type="pres">
      <dgm:prSet presAssocID="{CCBBF884-F269-4C0C-A6FC-04C95EDB9EF1}" presName="rootConnector" presStyleLbl="node1" presStyleIdx="0" presStyleCnt="1"/>
      <dgm:spPr/>
      <dgm:t>
        <a:bodyPr/>
        <a:lstStyle/>
        <a:p>
          <a:endParaRPr lang="ru-RU"/>
        </a:p>
      </dgm:t>
    </dgm:pt>
    <dgm:pt modelId="{EA016A4E-A29B-49E9-95EC-012CEF4C542F}" type="pres">
      <dgm:prSet presAssocID="{CCBBF884-F269-4C0C-A6FC-04C95EDB9EF1}" presName="childShape" presStyleCnt="0"/>
      <dgm:spPr/>
    </dgm:pt>
    <dgm:pt modelId="{70447784-32CE-4381-A54A-4E5CBB81465C}" type="pres">
      <dgm:prSet presAssocID="{CEA58FF7-90FB-4C03-BFA1-A07F9BAF4380}" presName="Name13" presStyleLbl="parChTrans1D2" presStyleIdx="0" presStyleCnt="3"/>
      <dgm:spPr/>
      <dgm:t>
        <a:bodyPr/>
        <a:lstStyle/>
        <a:p>
          <a:endParaRPr lang="ru-RU"/>
        </a:p>
      </dgm:t>
    </dgm:pt>
    <dgm:pt modelId="{4EA2A173-D620-49FA-A471-74F727450320}" type="pres">
      <dgm:prSet presAssocID="{E11BCFCF-91A5-4D02-9B9A-D20B8A3EC83C}" presName="childText" presStyleLbl="bgAcc1" presStyleIdx="0" presStyleCnt="3" custScaleX="543780" custLinFactNeighborX="-553" custLinFactNeighborY="-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04622F-3744-4B3F-BD17-C049656CA46E}" type="pres">
      <dgm:prSet presAssocID="{06993D9E-AA8E-4E50-A67E-1F605664B872}" presName="Name13" presStyleLbl="parChTrans1D2" presStyleIdx="1" presStyleCnt="3"/>
      <dgm:spPr/>
      <dgm:t>
        <a:bodyPr/>
        <a:lstStyle/>
        <a:p>
          <a:endParaRPr lang="ru-RU"/>
        </a:p>
      </dgm:t>
    </dgm:pt>
    <dgm:pt modelId="{33018644-34AA-4F06-A917-6C83C9F36577}" type="pres">
      <dgm:prSet presAssocID="{50B7A16F-0577-4114-9B9E-3A39578DFA59}" presName="childText" presStyleLbl="bgAcc1" presStyleIdx="1" presStyleCnt="3" custScaleX="667788" custScaleY="209922" custLinFactNeighborX="-3093" custLinFactNeighborY="-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3101B-C463-4301-A8D8-51F36A1A6FAC}" type="pres">
      <dgm:prSet presAssocID="{8C03CDA7-9EE5-412A-820D-3D5790057FE0}" presName="Name13" presStyleLbl="parChTrans1D2" presStyleIdx="2" presStyleCnt="3"/>
      <dgm:spPr/>
      <dgm:t>
        <a:bodyPr/>
        <a:lstStyle/>
        <a:p>
          <a:endParaRPr lang="ru-RU"/>
        </a:p>
      </dgm:t>
    </dgm:pt>
    <dgm:pt modelId="{1DBBE2AF-14A1-418E-87FF-F1F932267683}" type="pres">
      <dgm:prSet presAssocID="{09142D55-96C6-4615-BCE2-7D5592D554FE}" presName="childText" presStyleLbl="bgAcc1" presStyleIdx="2" presStyleCnt="3" custScaleX="4735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98D226-B794-49DC-971C-2FC034AA026C}" type="presOf" srcId="{50B7A16F-0577-4114-9B9E-3A39578DFA59}" destId="{33018644-34AA-4F06-A917-6C83C9F36577}" srcOrd="0" destOrd="0" presId="urn:microsoft.com/office/officeart/2005/8/layout/hierarchy3"/>
    <dgm:cxn modelId="{EEB40E8C-0242-4DF3-8923-DE821DC6C45A}" type="presOf" srcId="{09142D55-96C6-4615-BCE2-7D5592D554FE}" destId="{1DBBE2AF-14A1-418E-87FF-F1F932267683}" srcOrd="0" destOrd="0" presId="urn:microsoft.com/office/officeart/2005/8/layout/hierarchy3"/>
    <dgm:cxn modelId="{08FDFD50-2AD1-491D-9BC8-C79F480AEEF6}" type="presOf" srcId="{CCBBF884-F269-4C0C-A6FC-04C95EDB9EF1}" destId="{1048AEAB-EB37-4D5A-8355-0E7D76060ECF}" srcOrd="1" destOrd="0" presId="urn:microsoft.com/office/officeart/2005/8/layout/hierarchy3"/>
    <dgm:cxn modelId="{F58B86DE-EB56-43EB-B829-C5BEEE47717A}" type="presOf" srcId="{FD9D7D3E-77BB-4228-BC28-7D5D6D9CC7A0}" destId="{1D4607FB-5F4E-4F01-B628-653B9D08A252}" srcOrd="0" destOrd="0" presId="urn:microsoft.com/office/officeart/2005/8/layout/hierarchy3"/>
    <dgm:cxn modelId="{7F3587E4-68C8-4312-9865-2A9CF2C7DB1A}" type="presOf" srcId="{8C03CDA7-9EE5-412A-820D-3D5790057FE0}" destId="{48F3101B-C463-4301-A8D8-51F36A1A6FAC}" srcOrd="0" destOrd="0" presId="urn:microsoft.com/office/officeart/2005/8/layout/hierarchy3"/>
    <dgm:cxn modelId="{0EB903D8-07CC-4E49-8C77-BAEF03A4A638}" type="presOf" srcId="{E11BCFCF-91A5-4D02-9B9A-D20B8A3EC83C}" destId="{4EA2A173-D620-49FA-A471-74F727450320}" srcOrd="0" destOrd="0" presId="urn:microsoft.com/office/officeart/2005/8/layout/hierarchy3"/>
    <dgm:cxn modelId="{E219B44E-B701-4FA0-B378-144421A82548}" srcId="{FD9D7D3E-77BB-4228-BC28-7D5D6D9CC7A0}" destId="{CCBBF884-F269-4C0C-A6FC-04C95EDB9EF1}" srcOrd="0" destOrd="0" parTransId="{BE1D38C5-313B-4401-A686-17E2199FDCB8}" sibTransId="{D142A00D-7D30-4EA8-A16B-7FF88EB1D8C0}"/>
    <dgm:cxn modelId="{EBF1ABAC-79A4-4D28-98AE-BE866257E1A9}" type="presOf" srcId="{CCBBF884-F269-4C0C-A6FC-04C95EDB9EF1}" destId="{32E13DCF-E4E7-4B14-B305-62EE90B27902}" srcOrd="0" destOrd="0" presId="urn:microsoft.com/office/officeart/2005/8/layout/hierarchy3"/>
    <dgm:cxn modelId="{FAF79ABF-E55E-4704-8ECC-D173C4DE91DF}" srcId="{CCBBF884-F269-4C0C-A6FC-04C95EDB9EF1}" destId="{E11BCFCF-91A5-4D02-9B9A-D20B8A3EC83C}" srcOrd="0" destOrd="0" parTransId="{CEA58FF7-90FB-4C03-BFA1-A07F9BAF4380}" sibTransId="{FD275AC3-EE2A-4136-9F30-33E96CD5E0BD}"/>
    <dgm:cxn modelId="{213D72C3-08CC-49CA-B2C7-432EEF46C2AC}" srcId="{CCBBF884-F269-4C0C-A6FC-04C95EDB9EF1}" destId="{50B7A16F-0577-4114-9B9E-3A39578DFA59}" srcOrd="1" destOrd="0" parTransId="{06993D9E-AA8E-4E50-A67E-1F605664B872}" sibTransId="{45089C66-EC9C-41C0-AC14-657173C10EAF}"/>
    <dgm:cxn modelId="{B3706799-6842-499C-A0D3-7C4F9AF0ECFA}" type="presOf" srcId="{06993D9E-AA8E-4E50-A67E-1F605664B872}" destId="{E704622F-3744-4B3F-BD17-C049656CA46E}" srcOrd="0" destOrd="0" presId="urn:microsoft.com/office/officeart/2005/8/layout/hierarchy3"/>
    <dgm:cxn modelId="{CFB4D748-20BC-4312-A13C-2DE960D3B187}" type="presOf" srcId="{CEA58FF7-90FB-4C03-BFA1-A07F9BAF4380}" destId="{70447784-32CE-4381-A54A-4E5CBB81465C}" srcOrd="0" destOrd="0" presId="urn:microsoft.com/office/officeart/2005/8/layout/hierarchy3"/>
    <dgm:cxn modelId="{33980ED5-72ED-4166-BAE3-02985047F013}" srcId="{CCBBF884-F269-4C0C-A6FC-04C95EDB9EF1}" destId="{09142D55-96C6-4615-BCE2-7D5592D554FE}" srcOrd="2" destOrd="0" parTransId="{8C03CDA7-9EE5-412A-820D-3D5790057FE0}" sibTransId="{CEC61459-5526-4AF2-AFA6-C2ED7556C256}"/>
    <dgm:cxn modelId="{E289C83D-B6FA-4FEB-8626-DE2C84404ECF}" type="presParOf" srcId="{1D4607FB-5F4E-4F01-B628-653B9D08A252}" destId="{269F3DD2-D03E-4F48-929A-705377084480}" srcOrd="0" destOrd="0" presId="urn:microsoft.com/office/officeart/2005/8/layout/hierarchy3"/>
    <dgm:cxn modelId="{49A8E80E-39D2-49E2-96EA-6008A6575C44}" type="presParOf" srcId="{269F3DD2-D03E-4F48-929A-705377084480}" destId="{EC1D1E73-A633-43C9-85DD-9DDA829C0CEE}" srcOrd="0" destOrd="0" presId="urn:microsoft.com/office/officeart/2005/8/layout/hierarchy3"/>
    <dgm:cxn modelId="{7AEDA728-FD26-48A9-92DA-A033E94176CD}" type="presParOf" srcId="{EC1D1E73-A633-43C9-85DD-9DDA829C0CEE}" destId="{32E13DCF-E4E7-4B14-B305-62EE90B27902}" srcOrd="0" destOrd="0" presId="urn:microsoft.com/office/officeart/2005/8/layout/hierarchy3"/>
    <dgm:cxn modelId="{070A0349-21FE-4168-BAF1-5593BBF1DE90}" type="presParOf" srcId="{EC1D1E73-A633-43C9-85DD-9DDA829C0CEE}" destId="{1048AEAB-EB37-4D5A-8355-0E7D76060ECF}" srcOrd="1" destOrd="0" presId="urn:microsoft.com/office/officeart/2005/8/layout/hierarchy3"/>
    <dgm:cxn modelId="{B4E4D8CC-43C6-4501-8A19-A54BF279DE81}" type="presParOf" srcId="{269F3DD2-D03E-4F48-929A-705377084480}" destId="{EA016A4E-A29B-49E9-95EC-012CEF4C542F}" srcOrd="1" destOrd="0" presId="urn:microsoft.com/office/officeart/2005/8/layout/hierarchy3"/>
    <dgm:cxn modelId="{900E2918-001B-4CA9-88D4-17058A515868}" type="presParOf" srcId="{EA016A4E-A29B-49E9-95EC-012CEF4C542F}" destId="{70447784-32CE-4381-A54A-4E5CBB81465C}" srcOrd="0" destOrd="0" presId="urn:microsoft.com/office/officeart/2005/8/layout/hierarchy3"/>
    <dgm:cxn modelId="{60A61C7B-6C3A-4004-A860-77725F4D99F3}" type="presParOf" srcId="{EA016A4E-A29B-49E9-95EC-012CEF4C542F}" destId="{4EA2A173-D620-49FA-A471-74F727450320}" srcOrd="1" destOrd="0" presId="urn:microsoft.com/office/officeart/2005/8/layout/hierarchy3"/>
    <dgm:cxn modelId="{A33611D7-93F0-4308-ACC7-5E28B5E9E8E2}" type="presParOf" srcId="{EA016A4E-A29B-49E9-95EC-012CEF4C542F}" destId="{E704622F-3744-4B3F-BD17-C049656CA46E}" srcOrd="2" destOrd="0" presId="urn:microsoft.com/office/officeart/2005/8/layout/hierarchy3"/>
    <dgm:cxn modelId="{896FEFF3-70A0-4421-8308-1F2E77B962A7}" type="presParOf" srcId="{EA016A4E-A29B-49E9-95EC-012CEF4C542F}" destId="{33018644-34AA-4F06-A917-6C83C9F36577}" srcOrd="3" destOrd="0" presId="urn:microsoft.com/office/officeart/2005/8/layout/hierarchy3"/>
    <dgm:cxn modelId="{5ACED810-5A4D-4DE5-9BD9-3CC3F1165EB6}" type="presParOf" srcId="{EA016A4E-A29B-49E9-95EC-012CEF4C542F}" destId="{48F3101B-C463-4301-A8D8-51F36A1A6FAC}" srcOrd="4" destOrd="0" presId="urn:microsoft.com/office/officeart/2005/8/layout/hierarchy3"/>
    <dgm:cxn modelId="{395382B9-0FCE-47A0-9669-B1882E16F33B}" type="presParOf" srcId="{EA016A4E-A29B-49E9-95EC-012CEF4C542F}" destId="{1DBBE2AF-14A1-418E-87FF-F1F93226768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51BBDF-2A12-4C51-8631-51C6C3375DC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403AB2-1CC9-45DF-A6B1-029C6CF25D7B}">
      <dgm:prSet phldrT="[Текст]" custT="1"/>
      <dgm:spPr/>
      <dgm:t>
        <a:bodyPr/>
        <a:lstStyle/>
        <a:p>
          <a:r>
            <a:rPr lang="ru-RU" sz="3600" i="0" dirty="0" smtClean="0">
              <a:latin typeface="Arial" pitchFamily="34" charset="0"/>
              <a:cs typeface="Arial" pitchFamily="34" charset="0"/>
            </a:rPr>
            <a:t>Производственная травма </a:t>
          </a:r>
          <a:endParaRPr lang="ru-RU" sz="3600" i="0" dirty="0">
            <a:latin typeface="Arial" pitchFamily="34" charset="0"/>
            <a:cs typeface="Arial" pitchFamily="34" charset="0"/>
          </a:endParaRPr>
        </a:p>
      </dgm:t>
    </dgm:pt>
    <dgm:pt modelId="{11FBA7DA-5DE4-460D-A67E-A7142287B941}" type="parTrans" cxnId="{9A214208-6448-42C2-9F5A-B3C3BE8BB71C}">
      <dgm:prSet/>
      <dgm:spPr/>
      <dgm:t>
        <a:bodyPr/>
        <a:lstStyle/>
        <a:p>
          <a:endParaRPr lang="ru-RU"/>
        </a:p>
      </dgm:t>
    </dgm:pt>
    <dgm:pt modelId="{6E3ACFBD-D6F6-4B02-B0A0-6AE41BD45E17}" type="sibTrans" cxnId="{9A214208-6448-42C2-9F5A-B3C3BE8BB71C}">
      <dgm:prSet/>
      <dgm:spPr/>
      <dgm:t>
        <a:bodyPr/>
        <a:lstStyle/>
        <a:p>
          <a:endParaRPr lang="ru-RU"/>
        </a:p>
      </dgm:t>
    </dgm:pt>
    <dgm:pt modelId="{8E25657A-9E2B-482B-9BDD-A46A86B5D9D8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травма, полученная работающим на производстве и вызванная внезапным воздействием опасного производственного фактора при выполнении им производственных обязанностей или заданий руководителя работ</a:t>
          </a:r>
          <a:r>
            <a:rPr lang="ru-RU" sz="2800" dirty="0" smtClean="0"/>
            <a:t>.</a:t>
          </a:r>
          <a:endParaRPr lang="ru-RU" sz="2800" dirty="0">
            <a:latin typeface="+mj-lt"/>
          </a:endParaRPr>
        </a:p>
      </dgm:t>
    </dgm:pt>
    <dgm:pt modelId="{0B5A0B84-8D27-4AC9-8245-6EDAA833F857}" type="parTrans" cxnId="{204F3638-71B6-43B9-AC51-78F46BAE2AA1}">
      <dgm:prSet/>
      <dgm:spPr/>
      <dgm:t>
        <a:bodyPr/>
        <a:lstStyle/>
        <a:p>
          <a:endParaRPr lang="ru-RU"/>
        </a:p>
      </dgm:t>
    </dgm:pt>
    <dgm:pt modelId="{C42B8BEE-6E53-4D75-B1F2-19B6023F45BA}" type="sibTrans" cxnId="{204F3638-71B6-43B9-AC51-78F46BAE2AA1}">
      <dgm:prSet/>
      <dgm:spPr/>
      <dgm:t>
        <a:bodyPr/>
        <a:lstStyle/>
        <a:p>
          <a:endParaRPr lang="ru-RU"/>
        </a:p>
      </dgm:t>
    </dgm:pt>
    <dgm:pt modelId="{AAC74789-CCDD-4650-9DA6-3C759D54BBEC}" type="pres">
      <dgm:prSet presAssocID="{F151BBDF-2A12-4C51-8631-51C6C3375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8F075D-FFA0-403B-81BD-0822D3653A86}" type="pres">
      <dgm:prSet presAssocID="{D9403AB2-1CC9-45DF-A6B1-029C6CF25D7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23B25-1D80-47A3-BF75-4E9DD4772D79}" type="pres">
      <dgm:prSet presAssocID="{D9403AB2-1CC9-45DF-A6B1-029C6CF25D7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4F3638-71B6-43B9-AC51-78F46BAE2AA1}" srcId="{D9403AB2-1CC9-45DF-A6B1-029C6CF25D7B}" destId="{8E25657A-9E2B-482B-9BDD-A46A86B5D9D8}" srcOrd="0" destOrd="0" parTransId="{0B5A0B84-8D27-4AC9-8245-6EDAA833F857}" sibTransId="{C42B8BEE-6E53-4D75-B1F2-19B6023F45BA}"/>
    <dgm:cxn modelId="{BE01DDE4-96B4-4053-8F9C-ACE8FDBE489C}" type="presOf" srcId="{8E25657A-9E2B-482B-9BDD-A46A86B5D9D8}" destId="{45023B25-1D80-47A3-BF75-4E9DD4772D79}" srcOrd="0" destOrd="0" presId="urn:microsoft.com/office/officeart/2005/8/layout/vList2"/>
    <dgm:cxn modelId="{9A214208-6448-42C2-9F5A-B3C3BE8BB71C}" srcId="{F151BBDF-2A12-4C51-8631-51C6C3375DC7}" destId="{D9403AB2-1CC9-45DF-A6B1-029C6CF25D7B}" srcOrd="0" destOrd="0" parTransId="{11FBA7DA-5DE4-460D-A67E-A7142287B941}" sibTransId="{6E3ACFBD-D6F6-4B02-B0A0-6AE41BD45E17}"/>
    <dgm:cxn modelId="{E74075D3-7298-4610-9844-137397B43382}" type="presOf" srcId="{F151BBDF-2A12-4C51-8631-51C6C3375DC7}" destId="{AAC74789-CCDD-4650-9DA6-3C759D54BBEC}" srcOrd="0" destOrd="0" presId="urn:microsoft.com/office/officeart/2005/8/layout/vList2"/>
    <dgm:cxn modelId="{7AAB0EFE-1D0E-41D9-B1EA-DE8C116FDB88}" type="presOf" srcId="{D9403AB2-1CC9-45DF-A6B1-029C6CF25D7B}" destId="{748F075D-FFA0-403B-81BD-0822D3653A86}" srcOrd="0" destOrd="0" presId="urn:microsoft.com/office/officeart/2005/8/layout/vList2"/>
    <dgm:cxn modelId="{5C84B4BF-82F9-4C09-8255-AC205A1FB0ED}" type="presParOf" srcId="{AAC74789-CCDD-4650-9DA6-3C759D54BBEC}" destId="{748F075D-FFA0-403B-81BD-0822D3653A86}" srcOrd="0" destOrd="0" presId="urn:microsoft.com/office/officeart/2005/8/layout/vList2"/>
    <dgm:cxn modelId="{737B1AA7-D7C0-4425-83B6-E88A7CB7BA9A}" type="presParOf" srcId="{AAC74789-CCDD-4650-9DA6-3C759D54BBEC}" destId="{45023B25-1D80-47A3-BF75-4E9DD4772D7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51BBDF-2A12-4C51-8631-51C6C3375DC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403AB2-1CC9-45DF-A6B1-029C6CF25D7B}">
      <dgm:prSet phldrT="[Текст]" custT="1"/>
      <dgm:spPr/>
      <dgm:t>
        <a:bodyPr/>
        <a:lstStyle/>
        <a:p>
          <a:r>
            <a:rPr lang="ru-RU" sz="3200" dirty="0" smtClean="0">
              <a:latin typeface="+mj-lt"/>
            </a:rPr>
            <a:t>Несчастный случай на производстве.</a:t>
          </a:r>
          <a:endParaRPr lang="ru-RU" sz="3200" i="0" dirty="0">
            <a:latin typeface="+mj-lt"/>
            <a:cs typeface="Arial" pitchFamily="34" charset="0"/>
          </a:endParaRPr>
        </a:p>
      </dgm:t>
    </dgm:pt>
    <dgm:pt modelId="{11FBA7DA-5DE4-460D-A67E-A7142287B941}" type="parTrans" cxnId="{9A214208-6448-42C2-9F5A-B3C3BE8BB71C}">
      <dgm:prSet/>
      <dgm:spPr/>
      <dgm:t>
        <a:bodyPr/>
        <a:lstStyle/>
        <a:p>
          <a:endParaRPr lang="ru-RU"/>
        </a:p>
      </dgm:t>
    </dgm:pt>
    <dgm:pt modelId="{6E3ACFBD-D6F6-4B02-B0A0-6AE41BD45E17}" type="sibTrans" cxnId="{9A214208-6448-42C2-9F5A-B3C3BE8BB71C}">
      <dgm:prSet/>
      <dgm:spPr/>
      <dgm:t>
        <a:bodyPr/>
        <a:lstStyle/>
        <a:p>
          <a:endParaRPr lang="ru-RU"/>
        </a:p>
      </dgm:t>
    </dgm:pt>
    <dgm:pt modelId="{8E25657A-9E2B-482B-9BDD-A46A86B5D9D8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повреждение организма человека или нарушение правильности его функционирования, связанное с воздействием на него опасного производственного фактора</a:t>
          </a:r>
          <a:endParaRPr lang="ru-RU" sz="2800" dirty="0">
            <a:latin typeface="+mj-lt"/>
          </a:endParaRPr>
        </a:p>
      </dgm:t>
    </dgm:pt>
    <dgm:pt modelId="{0B5A0B84-8D27-4AC9-8245-6EDAA833F857}" type="parTrans" cxnId="{204F3638-71B6-43B9-AC51-78F46BAE2AA1}">
      <dgm:prSet/>
      <dgm:spPr/>
      <dgm:t>
        <a:bodyPr/>
        <a:lstStyle/>
        <a:p>
          <a:endParaRPr lang="ru-RU"/>
        </a:p>
      </dgm:t>
    </dgm:pt>
    <dgm:pt modelId="{C42B8BEE-6E53-4D75-B1F2-19B6023F45BA}" type="sibTrans" cxnId="{204F3638-71B6-43B9-AC51-78F46BAE2AA1}">
      <dgm:prSet/>
      <dgm:spPr/>
      <dgm:t>
        <a:bodyPr/>
        <a:lstStyle/>
        <a:p>
          <a:endParaRPr lang="ru-RU"/>
        </a:p>
      </dgm:t>
    </dgm:pt>
    <dgm:pt modelId="{AAC74789-CCDD-4650-9DA6-3C759D54BBEC}" type="pres">
      <dgm:prSet presAssocID="{F151BBDF-2A12-4C51-8631-51C6C3375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8F075D-FFA0-403B-81BD-0822D3653A86}" type="pres">
      <dgm:prSet presAssocID="{D9403AB2-1CC9-45DF-A6B1-029C6CF25D7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023B25-1D80-47A3-BF75-4E9DD4772D79}" type="pres">
      <dgm:prSet presAssocID="{D9403AB2-1CC9-45DF-A6B1-029C6CF25D7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4F3638-71B6-43B9-AC51-78F46BAE2AA1}" srcId="{D9403AB2-1CC9-45DF-A6B1-029C6CF25D7B}" destId="{8E25657A-9E2B-482B-9BDD-A46A86B5D9D8}" srcOrd="0" destOrd="0" parTransId="{0B5A0B84-8D27-4AC9-8245-6EDAA833F857}" sibTransId="{C42B8BEE-6E53-4D75-B1F2-19B6023F45BA}"/>
    <dgm:cxn modelId="{0525C8D6-4695-4FAB-85F0-39DFFE216D2E}" type="presOf" srcId="{8E25657A-9E2B-482B-9BDD-A46A86B5D9D8}" destId="{45023B25-1D80-47A3-BF75-4E9DD4772D79}" srcOrd="0" destOrd="0" presId="urn:microsoft.com/office/officeart/2005/8/layout/vList2"/>
    <dgm:cxn modelId="{9A214208-6448-42C2-9F5A-B3C3BE8BB71C}" srcId="{F151BBDF-2A12-4C51-8631-51C6C3375DC7}" destId="{D9403AB2-1CC9-45DF-A6B1-029C6CF25D7B}" srcOrd="0" destOrd="0" parTransId="{11FBA7DA-5DE4-460D-A67E-A7142287B941}" sibTransId="{6E3ACFBD-D6F6-4B02-B0A0-6AE41BD45E17}"/>
    <dgm:cxn modelId="{F7B7E32A-3C0E-49D8-988B-47B520CEA3A0}" type="presOf" srcId="{D9403AB2-1CC9-45DF-A6B1-029C6CF25D7B}" destId="{748F075D-FFA0-403B-81BD-0822D3653A86}" srcOrd="0" destOrd="0" presId="urn:microsoft.com/office/officeart/2005/8/layout/vList2"/>
    <dgm:cxn modelId="{4466ECBC-D51F-48B7-B306-895CBA5B7058}" type="presOf" srcId="{F151BBDF-2A12-4C51-8631-51C6C3375DC7}" destId="{AAC74789-CCDD-4650-9DA6-3C759D54BBEC}" srcOrd="0" destOrd="0" presId="urn:microsoft.com/office/officeart/2005/8/layout/vList2"/>
    <dgm:cxn modelId="{51374443-9C88-419A-9C31-BD2A4740483F}" type="presParOf" srcId="{AAC74789-CCDD-4650-9DA6-3C759D54BBEC}" destId="{748F075D-FFA0-403B-81BD-0822D3653A86}" srcOrd="0" destOrd="0" presId="urn:microsoft.com/office/officeart/2005/8/layout/vList2"/>
    <dgm:cxn modelId="{1A5EFDC6-BBD0-4E82-88B4-323ABE6AA08D}" type="presParOf" srcId="{AAC74789-CCDD-4650-9DA6-3C759D54BBEC}" destId="{45023B25-1D80-47A3-BF75-4E9DD4772D7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8526AF-E665-48E8-94A5-0AD9A42B60DA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8584EF-5D89-4456-8171-90519613AE6C}">
      <dgm:prSet phldrT="[Текст]" custT="1"/>
      <dgm:spPr/>
      <dgm:t>
        <a:bodyPr/>
        <a:lstStyle/>
        <a:p>
          <a:pPr algn="ctr"/>
          <a:r>
            <a:rPr lang="ru-RU" sz="3200" dirty="0" smtClean="0">
              <a:latin typeface="Arial" pitchFamily="34" charset="0"/>
              <a:cs typeface="Arial" pitchFamily="34" charset="0"/>
            </a:rPr>
            <a:t>Цель расследования</a:t>
          </a:r>
          <a:endParaRPr lang="ru-RU" sz="3200" dirty="0">
            <a:latin typeface="Arial" pitchFamily="34" charset="0"/>
            <a:cs typeface="Arial" pitchFamily="34" charset="0"/>
          </a:endParaRPr>
        </a:p>
      </dgm:t>
    </dgm:pt>
    <dgm:pt modelId="{AA23A574-D9F7-43D6-BD61-5FBB9051F8B3}" type="parTrans" cxnId="{E45A0EE1-9F13-42DA-8B9A-B1973EF698EF}">
      <dgm:prSet/>
      <dgm:spPr/>
      <dgm:t>
        <a:bodyPr/>
        <a:lstStyle/>
        <a:p>
          <a:endParaRPr lang="ru-RU"/>
        </a:p>
      </dgm:t>
    </dgm:pt>
    <dgm:pt modelId="{96CB974F-81DE-4FD3-94E3-C54B1FDAEDEB}" type="sibTrans" cxnId="{E45A0EE1-9F13-42DA-8B9A-B1973EF698EF}">
      <dgm:prSet/>
      <dgm:spPr/>
      <dgm:t>
        <a:bodyPr/>
        <a:lstStyle/>
        <a:p>
          <a:endParaRPr lang="ru-RU"/>
        </a:p>
      </dgm:t>
    </dgm:pt>
    <dgm:pt modelId="{7C4A3895-C4B8-4C18-82AD-A840A38543C8}">
      <dgm:prSet phldrT="[Текст]" custT="1"/>
      <dgm:spPr/>
      <dgm:t>
        <a:bodyPr/>
        <a:lstStyle/>
        <a:p>
          <a:r>
            <a:rPr lang="ru-RU" sz="3600" dirty="0" smtClean="0">
              <a:latin typeface="+mj-lt"/>
            </a:rPr>
            <a:t>установить причины, вызвавшие несчастный случай;</a:t>
          </a:r>
          <a:endParaRPr lang="ru-RU" sz="3600" dirty="0">
            <a:latin typeface="+mj-lt"/>
          </a:endParaRPr>
        </a:p>
      </dgm:t>
    </dgm:pt>
    <dgm:pt modelId="{D062A635-0531-4A8C-8686-815C4750A1BC}" type="parTrans" cxnId="{E9B21822-5642-4E5D-8561-1B3A76E2B3AE}">
      <dgm:prSet/>
      <dgm:spPr/>
      <dgm:t>
        <a:bodyPr/>
        <a:lstStyle/>
        <a:p>
          <a:endParaRPr lang="ru-RU"/>
        </a:p>
      </dgm:t>
    </dgm:pt>
    <dgm:pt modelId="{2784FCAA-9F72-4DB6-9056-8F9AB2E7003B}" type="sibTrans" cxnId="{E9B21822-5642-4E5D-8561-1B3A76E2B3AE}">
      <dgm:prSet/>
      <dgm:spPr/>
      <dgm:t>
        <a:bodyPr/>
        <a:lstStyle/>
        <a:p>
          <a:endParaRPr lang="ru-RU"/>
        </a:p>
      </dgm:t>
    </dgm:pt>
    <dgm:pt modelId="{FF593A80-871C-47CD-AD0C-D191506910E3}">
      <dgm:prSet phldrT="[Текст]" custT="1"/>
      <dgm:spPr/>
      <dgm:t>
        <a:bodyPr/>
        <a:lstStyle/>
        <a:p>
          <a:r>
            <a:rPr lang="ru-RU" sz="3600" dirty="0" smtClean="0">
              <a:latin typeface="+mj-lt"/>
            </a:rPr>
            <a:t>наметить мероприятия, направленные на предотвращение подобных несчастных случаев.</a:t>
          </a:r>
          <a:endParaRPr lang="ru-RU" sz="3600" dirty="0">
            <a:latin typeface="+mj-lt"/>
          </a:endParaRPr>
        </a:p>
      </dgm:t>
    </dgm:pt>
    <dgm:pt modelId="{4B017F7A-45BF-42AE-8D2F-26F174851B23}" type="parTrans" cxnId="{6216F49C-A343-48BB-8925-B8DE160E7905}">
      <dgm:prSet/>
      <dgm:spPr/>
      <dgm:t>
        <a:bodyPr/>
        <a:lstStyle/>
        <a:p>
          <a:endParaRPr lang="ru-RU"/>
        </a:p>
      </dgm:t>
    </dgm:pt>
    <dgm:pt modelId="{A59145F9-D09D-4A52-8B47-F9B9E48084FE}" type="sibTrans" cxnId="{6216F49C-A343-48BB-8925-B8DE160E7905}">
      <dgm:prSet/>
      <dgm:spPr/>
      <dgm:t>
        <a:bodyPr/>
        <a:lstStyle/>
        <a:p>
          <a:endParaRPr lang="ru-RU"/>
        </a:p>
      </dgm:t>
    </dgm:pt>
    <dgm:pt modelId="{03F58F7B-BA05-42D3-B1CE-C67A19257334}" type="pres">
      <dgm:prSet presAssocID="{708526AF-E665-48E8-94A5-0AD9A42B60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FBB758-1E09-4162-A91F-2472E4ECAA8B}" type="pres">
      <dgm:prSet presAssocID="{458584EF-5D89-4456-8171-90519613AE6C}" presName="parentText" presStyleLbl="node1" presStyleIdx="0" presStyleCnt="1" custScaleX="68595" custScaleY="101888" custLinFactNeighborX="-3306" custLinFactNeighborY="-405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1B77C-7DD2-4758-92D6-DE44E004128A}" type="pres">
      <dgm:prSet presAssocID="{458584EF-5D89-4456-8171-90519613AE6C}" presName="childText" presStyleLbl="revTx" presStyleIdx="0" presStyleCnt="1" custScaleY="54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16F49C-A343-48BB-8925-B8DE160E7905}" srcId="{458584EF-5D89-4456-8171-90519613AE6C}" destId="{FF593A80-871C-47CD-AD0C-D191506910E3}" srcOrd="1" destOrd="0" parTransId="{4B017F7A-45BF-42AE-8D2F-26F174851B23}" sibTransId="{A59145F9-D09D-4A52-8B47-F9B9E48084FE}"/>
    <dgm:cxn modelId="{841DDD4A-9C68-466B-907C-72A770A32920}" type="presOf" srcId="{FF593A80-871C-47CD-AD0C-D191506910E3}" destId="{F5A1B77C-7DD2-4758-92D6-DE44E004128A}" srcOrd="0" destOrd="1" presId="urn:microsoft.com/office/officeart/2005/8/layout/vList2"/>
    <dgm:cxn modelId="{E45A0EE1-9F13-42DA-8B9A-B1973EF698EF}" srcId="{708526AF-E665-48E8-94A5-0AD9A42B60DA}" destId="{458584EF-5D89-4456-8171-90519613AE6C}" srcOrd="0" destOrd="0" parTransId="{AA23A574-D9F7-43D6-BD61-5FBB9051F8B3}" sibTransId="{96CB974F-81DE-4FD3-94E3-C54B1FDAEDEB}"/>
    <dgm:cxn modelId="{2EC2A5DA-A100-433C-8E19-2CBEB7A7BAB2}" type="presOf" srcId="{708526AF-E665-48E8-94A5-0AD9A42B60DA}" destId="{03F58F7B-BA05-42D3-B1CE-C67A19257334}" srcOrd="0" destOrd="0" presId="urn:microsoft.com/office/officeart/2005/8/layout/vList2"/>
    <dgm:cxn modelId="{FC7F2D50-86AE-46DB-860A-D1886A942506}" type="presOf" srcId="{458584EF-5D89-4456-8171-90519613AE6C}" destId="{C9FBB758-1E09-4162-A91F-2472E4ECAA8B}" srcOrd="0" destOrd="0" presId="urn:microsoft.com/office/officeart/2005/8/layout/vList2"/>
    <dgm:cxn modelId="{E9B21822-5642-4E5D-8561-1B3A76E2B3AE}" srcId="{458584EF-5D89-4456-8171-90519613AE6C}" destId="{7C4A3895-C4B8-4C18-82AD-A840A38543C8}" srcOrd="0" destOrd="0" parTransId="{D062A635-0531-4A8C-8686-815C4750A1BC}" sibTransId="{2784FCAA-9F72-4DB6-9056-8F9AB2E7003B}"/>
    <dgm:cxn modelId="{90057BE4-6555-4004-964E-0247CFE1B5DD}" type="presOf" srcId="{7C4A3895-C4B8-4C18-82AD-A840A38543C8}" destId="{F5A1B77C-7DD2-4758-92D6-DE44E004128A}" srcOrd="0" destOrd="0" presId="urn:microsoft.com/office/officeart/2005/8/layout/vList2"/>
    <dgm:cxn modelId="{0A7F3857-EEC3-4EB2-958A-F00D82A2A9A2}" type="presParOf" srcId="{03F58F7B-BA05-42D3-B1CE-C67A19257334}" destId="{C9FBB758-1E09-4162-A91F-2472E4ECAA8B}" srcOrd="0" destOrd="0" presId="urn:microsoft.com/office/officeart/2005/8/layout/vList2"/>
    <dgm:cxn modelId="{A29F8AB3-C959-4E74-9E48-AA800FFFB362}" type="presParOf" srcId="{03F58F7B-BA05-42D3-B1CE-C67A19257334}" destId="{F5A1B77C-7DD2-4758-92D6-DE44E004128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423FBC0-DBD8-4F02-AEB5-97E23FC3452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1CE7E0-C2FF-4B28-BD4E-D934D3B6FDB3}">
      <dgm:prSet phldrT="[Текст]" custT="1"/>
      <dgm:spPr/>
      <dgm:t>
        <a:bodyPr/>
        <a:lstStyle/>
        <a:p>
          <a:pPr algn="ctr"/>
          <a:r>
            <a:rPr lang="ru-RU" sz="3600" dirty="0" smtClean="0">
              <a:latin typeface="+mj-lt"/>
            </a:rPr>
            <a:t>Причины производственного травматизма </a:t>
          </a:r>
          <a:endParaRPr lang="ru-RU" sz="3600" dirty="0">
            <a:latin typeface="+mj-lt"/>
          </a:endParaRPr>
        </a:p>
      </dgm:t>
    </dgm:pt>
    <dgm:pt modelId="{00E5BE1B-BD0C-4084-8BEC-48430F0C4E2A}" type="parTrans" cxnId="{4AA00ACC-60DD-41D5-A31D-629ECC055AF3}">
      <dgm:prSet/>
      <dgm:spPr/>
      <dgm:t>
        <a:bodyPr/>
        <a:lstStyle/>
        <a:p>
          <a:endParaRPr lang="ru-RU"/>
        </a:p>
      </dgm:t>
    </dgm:pt>
    <dgm:pt modelId="{1AE23B1B-D1BE-4986-82D5-44296F66CA72}" type="sibTrans" cxnId="{4AA00ACC-60DD-41D5-A31D-629ECC055AF3}">
      <dgm:prSet/>
      <dgm:spPr/>
      <dgm:t>
        <a:bodyPr/>
        <a:lstStyle/>
        <a:p>
          <a:endParaRPr lang="ru-RU"/>
        </a:p>
      </dgm:t>
    </dgm:pt>
    <dgm:pt modelId="{0EDDAA4A-9AFB-4E7D-87C9-874ADA94DACE}">
      <dgm:prSet phldrT="[Текст]" custT="1"/>
      <dgm:spPr/>
      <dgm:t>
        <a:bodyPr/>
        <a:lstStyle/>
        <a:p>
          <a:r>
            <a:rPr lang="ru-RU" sz="2800" b="1" i="1" dirty="0" smtClean="0">
              <a:latin typeface="+mj-lt"/>
            </a:rPr>
            <a:t>Технические </a:t>
          </a:r>
          <a:r>
            <a:rPr lang="ru-RU" sz="2800" b="0" i="0" dirty="0" smtClean="0">
              <a:latin typeface="+mj-lt"/>
            </a:rPr>
            <a:t>-  </a:t>
          </a:r>
          <a:r>
            <a:rPr lang="ru-RU" sz="2800" dirty="0" smtClean="0">
              <a:latin typeface="+mj-lt"/>
            </a:rPr>
            <a:t>не зависящие от уровня организации труда на предприятии;</a:t>
          </a:r>
          <a:endParaRPr lang="ru-RU" sz="2800" b="1" i="1" dirty="0">
            <a:latin typeface="+mj-lt"/>
          </a:endParaRPr>
        </a:p>
      </dgm:t>
    </dgm:pt>
    <dgm:pt modelId="{5E5AE613-39ED-4F73-BFE6-1F02959FD865}" type="parTrans" cxnId="{E82EFAA3-8F91-4E80-AFD4-4527FD9F3B63}">
      <dgm:prSet/>
      <dgm:spPr/>
      <dgm:t>
        <a:bodyPr/>
        <a:lstStyle/>
        <a:p>
          <a:endParaRPr lang="ru-RU"/>
        </a:p>
      </dgm:t>
    </dgm:pt>
    <dgm:pt modelId="{B443A192-E43E-41CF-961F-153D9AB61B45}" type="sibTrans" cxnId="{E82EFAA3-8F91-4E80-AFD4-4527FD9F3B63}">
      <dgm:prSet/>
      <dgm:spPr/>
      <dgm:t>
        <a:bodyPr/>
        <a:lstStyle/>
        <a:p>
          <a:endParaRPr lang="ru-RU"/>
        </a:p>
      </dgm:t>
    </dgm:pt>
    <dgm:pt modelId="{D1204D42-D45B-41A5-ADD9-6A9AB2C5C5AE}">
      <dgm:prSet phldrT="[Текст]" custT="1"/>
      <dgm:spPr/>
      <dgm:t>
        <a:bodyPr/>
        <a:lstStyle/>
        <a:p>
          <a:r>
            <a:rPr lang="ru-RU" sz="2800" b="1" i="1" dirty="0" smtClean="0">
              <a:latin typeface="+mj-lt"/>
            </a:rPr>
            <a:t>Организационные </a:t>
          </a:r>
          <a:r>
            <a:rPr lang="ru-RU" sz="2800" b="0" i="0" dirty="0" smtClean="0">
              <a:latin typeface="+mj-lt"/>
            </a:rPr>
            <a:t>- </a:t>
          </a:r>
          <a:r>
            <a:rPr lang="ru-RU" sz="2800" dirty="0" smtClean="0">
              <a:latin typeface="+mj-lt"/>
            </a:rPr>
            <a:t>целиком зависят от уровня организации труда на предприятии;</a:t>
          </a:r>
          <a:endParaRPr lang="ru-RU" sz="2800" b="1" i="1" dirty="0">
            <a:latin typeface="+mj-lt"/>
          </a:endParaRPr>
        </a:p>
      </dgm:t>
    </dgm:pt>
    <dgm:pt modelId="{C86F43BC-2E50-4953-A850-A1B072119CFA}" type="parTrans" cxnId="{216D98A1-4852-407B-A855-5F66AF7F2FB7}">
      <dgm:prSet/>
      <dgm:spPr/>
      <dgm:t>
        <a:bodyPr/>
        <a:lstStyle/>
        <a:p>
          <a:endParaRPr lang="ru-RU"/>
        </a:p>
      </dgm:t>
    </dgm:pt>
    <dgm:pt modelId="{5D16FE69-3C2C-43F4-B820-34AF37B7774E}" type="sibTrans" cxnId="{216D98A1-4852-407B-A855-5F66AF7F2FB7}">
      <dgm:prSet/>
      <dgm:spPr/>
      <dgm:t>
        <a:bodyPr/>
        <a:lstStyle/>
        <a:p>
          <a:endParaRPr lang="ru-RU"/>
        </a:p>
      </dgm:t>
    </dgm:pt>
    <dgm:pt modelId="{949CCDE5-1F5B-45AF-A77C-ED9C2C63D1D2}">
      <dgm:prSet phldrT="[Текст]" custT="1"/>
      <dgm:spPr/>
      <dgm:t>
        <a:bodyPr/>
        <a:lstStyle/>
        <a:p>
          <a:r>
            <a:rPr lang="ru-RU" sz="2800" b="1" i="1" dirty="0" smtClean="0">
              <a:latin typeface="+mj-lt"/>
            </a:rPr>
            <a:t>Санитарно-гигиенические</a:t>
          </a:r>
          <a:endParaRPr lang="ru-RU" sz="2800" b="1" i="1" dirty="0">
            <a:latin typeface="+mj-lt"/>
          </a:endParaRPr>
        </a:p>
      </dgm:t>
    </dgm:pt>
    <dgm:pt modelId="{E287D249-242F-49A0-B283-D78A7625EA25}" type="parTrans" cxnId="{96508ABB-3CA3-4432-8D4B-46D490082994}">
      <dgm:prSet/>
      <dgm:spPr/>
    </dgm:pt>
    <dgm:pt modelId="{57898C76-0C36-4BFB-92DB-E111B75AD51A}" type="sibTrans" cxnId="{96508ABB-3CA3-4432-8D4B-46D490082994}">
      <dgm:prSet/>
      <dgm:spPr/>
    </dgm:pt>
    <dgm:pt modelId="{FCAC9671-BB67-45B9-A947-E0A0FF70CA91}">
      <dgm:prSet phldrT="[Текст]" custT="1"/>
      <dgm:spPr/>
      <dgm:t>
        <a:bodyPr/>
        <a:lstStyle/>
        <a:p>
          <a:r>
            <a:rPr lang="ru-RU" sz="2800" b="1" i="1" dirty="0" smtClean="0">
              <a:latin typeface="+mj-lt"/>
            </a:rPr>
            <a:t>Личностные (психофизиологические)</a:t>
          </a:r>
          <a:endParaRPr lang="ru-RU" sz="2800" b="1" i="1" dirty="0">
            <a:latin typeface="+mj-lt"/>
          </a:endParaRPr>
        </a:p>
      </dgm:t>
    </dgm:pt>
    <dgm:pt modelId="{4DD0FED9-B262-4EE8-ACF9-FA1C74B9E55B}" type="parTrans" cxnId="{FAB03E13-9E92-4703-BA83-64AB92217F6C}">
      <dgm:prSet/>
      <dgm:spPr/>
    </dgm:pt>
    <dgm:pt modelId="{966495CA-137D-4B09-8959-B8899BB89E4E}" type="sibTrans" cxnId="{FAB03E13-9E92-4703-BA83-64AB92217F6C}">
      <dgm:prSet/>
      <dgm:spPr/>
    </dgm:pt>
    <dgm:pt modelId="{3F5981D3-E49F-4DA1-B74E-D145415EF653}" type="pres">
      <dgm:prSet presAssocID="{1423FBC0-DBD8-4F02-AEB5-97E23FC345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B4869E-BEB8-4E31-AE8E-B6E1DF50E108}" type="pres">
      <dgm:prSet presAssocID="{DD1CE7E0-C2FF-4B28-BD4E-D934D3B6FDB3}" presName="parentText" presStyleLbl="node1" presStyleIdx="0" presStyleCnt="1" custLinFactNeighborY="-266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F1986-C30A-4CF1-BCB6-E5229C6A3864}" type="pres">
      <dgm:prSet presAssocID="{DD1CE7E0-C2FF-4B28-BD4E-D934D3B6FDB3}" presName="childText" presStyleLbl="revTx" presStyleIdx="0" presStyleCnt="1" custLinFactNeighborX="847" custLinFactNeighborY="-3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6D98A1-4852-407B-A855-5F66AF7F2FB7}" srcId="{DD1CE7E0-C2FF-4B28-BD4E-D934D3B6FDB3}" destId="{D1204D42-D45B-41A5-ADD9-6A9AB2C5C5AE}" srcOrd="1" destOrd="0" parTransId="{C86F43BC-2E50-4953-A850-A1B072119CFA}" sibTransId="{5D16FE69-3C2C-43F4-B820-34AF37B7774E}"/>
    <dgm:cxn modelId="{96508ABB-3CA3-4432-8D4B-46D490082994}" srcId="{DD1CE7E0-C2FF-4B28-BD4E-D934D3B6FDB3}" destId="{949CCDE5-1F5B-45AF-A77C-ED9C2C63D1D2}" srcOrd="2" destOrd="0" parTransId="{E287D249-242F-49A0-B283-D78A7625EA25}" sibTransId="{57898C76-0C36-4BFB-92DB-E111B75AD51A}"/>
    <dgm:cxn modelId="{340107BF-BF6E-4A59-A82A-168C957BBEC7}" type="presOf" srcId="{DD1CE7E0-C2FF-4B28-BD4E-D934D3B6FDB3}" destId="{0CB4869E-BEB8-4E31-AE8E-B6E1DF50E108}" srcOrd="0" destOrd="0" presId="urn:microsoft.com/office/officeart/2005/8/layout/vList2"/>
    <dgm:cxn modelId="{FAB03E13-9E92-4703-BA83-64AB92217F6C}" srcId="{DD1CE7E0-C2FF-4B28-BD4E-D934D3B6FDB3}" destId="{FCAC9671-BB67-45B9-A947-E0A0FF70CA91}" srcOrd="3" destOrd="0" parTransId="{4DD0FED9-B262-4EE8-ACF9-FA1C74B9E55B}" sibTransId="{966495CA-137D-4B09-8959-B8899BB89E4E}"/>
    <dgm:cxn modelId="{E82EFAA3-8F91-4E80-AFD4-4527FD9F3B63}" srcId="{DD1CE7E0-C2FF-4B28-BD4E-D934D3B6FDB3}" destId="{0EDDAA4A-9AFB-4E7D-87C9-874ADA94DACE}" srcOrd="0" destOrd="0" parTransId="{5E5AE613-39ED-4F73-BFE6-1F02959FD865}" sibTransId="{B443A192-E43E-41CF-961F-153D9AB61B45}"/>
    <dgm:cxn modelId="{AFFCD9E1-A148-4D5B-9469-457B7748CF17}" type="presOf" srcId="{1423FBC0-DBD8-4F02-AEB5-97E23FC3452D}" destId="{3F5981D3-E49F-4DA1-B74E-D145415EF653}" srcOrd="0" destOrd="0" presId="urn:microsoft.com/office/officeart/2005/8/layout/vList2"/>
    <dgm:cxn modelId="{4AA00ACC-60DD-41D5-A31D-629ECC055AF3}" srcId="{1423FBC0-DBD8-4F02-AEB5-97E23FC3452D}" destId="{DD1CE7E0-C2FF-4B28-BD4E-D934D3B6FDB3}" srcOrd="0" destOrd="0" parTransId="{00E5BE1B-BD0C-4084-8BEC-48430F0C4E2A}" sibTransId="{1AE23B1B-D1BE-4986-82D5-44296F66CA72}"/>
    <dgm:cxn modelId="{8D06295A-AEC3-43BF-AE6A-20BA8F8DE9E6}" type="presOf" srcId="{D1204D42-D45B-41A5-ADD9-6A9AB2C5C5AE}" destId="{E0BF1986-C30A-4CF1-BCB6-E5229C6A3864}" srcOrd="0" destOrd="1" presId="urn:microsoft.com/office/officeart/2005/8/layout/vList2"/>
    <dgm:cxn modelId="{9939C226-F44E-4D20-880B-2737EE2C01E9}" type="presOf" srcId="{0EDDAA4A-9AFB-4E7D-87C9-874ADA94DACE}" destId="{E0BF1986-C30A-4CF1-BCB6-E5229C6A3864}" srcOrd="0" destOrd="0" presId="urn:microsoft.com/office/officeart/2005/8/layout/vList2"/>
    <dgm:cxn modelId="{EBB90DF4-A1C8-4F33-996A-EA9D28274042}" type="presOf" srcId="{949CCDE5-1F5B-45AF-A77C-ED9C2C63D1D2}" destId="{E0BF1986-C30A-4CF1-BCB6-E5229C6A3864}" srcOrd="0" destOrd="2" presId="urn:microsoft.com/office/officeart/2005/8/layout/vList2"/>
    <dgm:cxn modelId="{93FF0BDE-2CCA-4EFE-8679-C3F600D1A8A6}" type="presOf" srcId="{FCAC9671-BB67-45B9-A947-E0A0FF70CA91}" destId="{E0BF1986-C30A-4CF1-BCB6-E5229C6A3864}" srcOrd="0" destOrd="3" presId="urn:microsoft.com/office/officeart/2005/8/layout/vList2"/>
    <dgm:cxn modelId="{EB991A6C-E689-4EA0-9CE6-9626F7DEC116}" type="presParOf" srcId="{3F5981D3-E49F-4DA1-B74E-D145415EF653}" destId="{0CB4869E-BEB8-4E31-AE8E-B6E1DF50E108}" srcOrd="0" destOrd="0" presId="urn:microsoft.com/office/officeart/2005/8/layout/vList2"/>
    <dgm:cxn modelId="{4817CC69-56B9-40A2-AE49-F27D5C1F8FF9}" type="presParOf" srcId="{3F5981D3-E49F-4DA1-B74E-D145415EF653}" destId="{E0BF1986-C30A-4CF1-BCB6-E5229C6A386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31981C-01DD-4E8F-B2F4-605E8AE7191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509EA6-CE85-4215-BFBB-746A09364FC0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Технические причины</a:t>
          </a:r>
          <a:endParaRPr lang="ru-RU" sz="4000" dirty="0">
            <a:latin typeface="+mj-lt"/>
          </a:endParaRPr>
        </a:p>
      </dgm:t>
    </dgm:pt>
    <dgm:pt modelId="{84B37F72-A509-46F8-B031-FC58DBF49712}" type="parTrans" cxnId="{DED36C2C-FBFA-4D7A-9F29-D2A72D7554DD}">
      <dgm:prSet/>
      <dgm:spPr/>
      <dgm:t>
        <a:bodyPr/>
        <a:lstStyle/>
        <a:p>
          <a:endParaRPr lang="ru-RU"/>
        </a:p>
      </dgm:t>
    </dgm:pt>
    <dgm:pt modelId="{AC493C49-5028-418D-8C5F-33D2C11633BE}" type="sibTrans" cxnId="{DED36C2C-FBFA-4D7A-9F29-D2A72D7554DD}">
      <dgm:prSet/>
      <dgm:spPr/>
      <dgm:t>
        <a:bodyPr/>
        <a:lstStyle/>
        <a:p>
          <a:endParaRPr lang="ru-RU"/>
        </a:p>
      </dgm:t>
    </dgm:pt>
    <dgm:pt modelId="{E4F2B8E3-7F89-4F54-881F-6DFB795E8FB2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несовершенство технологических процессов, конструктивные недостатки оборудования, приспособлений, инструментов;</a:t>
          </a:r>
          <a:endParaRPr lang="ru-RU" sz="2800" dirty="0">
            <a:latin typeface="+mj-lt"/>
          </a:endParaRPr>
        </a:p>
      </dgm:t>
    </dgm:pt>
    <dgm:pt modelId="{FBB56E0D-A47E-4FD3-BCAB-4AE56F71FB06}" type="parTrans" cxnId="{B2C58B1E-090D-4314-B4BB-B215A07427A0}">
      <dgm:prSet/>
      <dgm:spPr/>
      <dgm:t>
        <a:bodyPr/>
        <a:lstStyle/>
        <a:p>
          <a:endParaRPr lang="ru-RU"/>
        </a:p>
      </dgm:t>
    </dgm:pt>
    <dgm:pt modelId="{27F18281-0FCC-46B1-B7DB-9A0A3AC21EE8}" type="sibTrans" cxnId="{B2C58B1E-090D-4314-B4BB-B215A07427A0}">
      <dgm:prSet/>
      <dgm:spPr/>
      <dgm:t>
        <a:bodyPr/>
        <a:lstStyle/>
        <a:p>
          <a:endParaRPr lang="ru-RU"/>
        </a:p>
      </dgm:t>
    </dgm:pt>
    <dgm:pt modelId="{33475C91-5131-4DC3-A48E-03B0581CCAAC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недостаточная механизация тяжелых работ, несовершенство ограждений, предохранительных устройств, средств сигнализации и блокировок;</a:t>
          </a:r>
          <a:endParaRPr lang="ru-RU" sz="2800" dirty="0">
            <a:latin typeface="+mj-lt"/>
          </a:endParaRPr>
        </a:p>
      </dgm:t>
    </dgm:pt>
    <dgm:pt modelId="{86632ACB-C4D3-4224-98B3-36B4668B97FA}" type="parTrans" cxnId="{7A0E56EE-936F-4B63-ADF1-E1EE3C0B8BA0}">
      <dgm:prSet/>
      <dgm:spPr/>
    </dgm:pt>
    <dgm:pt modelId="{F2D947B1-F009-46DC-94AA-276EF0646C66}" type="sibTrans" cxnId="{7A0E56EE-936F-4B63-ADF1-E1EE3C0B8BA0}">
      <dgm:prSet/>
      <dgm:spPr/>
    </dgm:pt>
    <dgm:pt modelId="{CF8AA1C1-3C00-4D3C-B8DA-EAFA4E644E46}">
      <dgm:prSet phldrT="[Текст]" custT="1"/>
      <dgm:spPr/>
      <dgm:t>
        <a:bodyPr/>
        <a:lstStyle/>
        <a:p>
          <a:r>
            <a:rPr lang="ru-RU" sz="2800" dirty="0" smtClean="0">
              <a:latin typeface="+mj-lt"/>
            </a:rPr>
            <a:t>прочностные дефекты материалов и т. п.</a:t>
          </a:r>
          <a:endParaRPr lang="ru-RU" sz="2800" dirty="0">
            <a:latin typeface="+mj-lt"/>
          </a:endParaRPr>
        </a:p>
      </dgm:t>
    </dgm:pt>
    <dgm:pt modelId="{B02AAB26-3E9C-4E73-85D6-B476B0769137}" type="parTrans" cxnId="{731BC492-29C1-4A04-B806-1C7AD34C8BD7}">
      <dgm:prSet/>
      <dgm:spPr/>
    </dgm:pt>
    <dgm:pt modelId="{7E41AAAF-7E49-4847-89BD-0DF50B5F6E79}" type="sibTrans" cxnId="{731BC492-29C1-4A04-B806-1C7AD34C8BD7}">
      <dgm:prSet/>
      <dgm:spPr/>
    </dgm:pt>
    <dgm:pt modelId="{D7ECA592-E657-4ACC-ACF9-583CD404F10C}" type="pres">
      <dgm:prSet presAssocID="{5931981C-01DD-4E8F-B2F4-605E8AE719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CBCC09-8656-4A4F-94A8-602650C3C448}" type="pres">
      <dgm:prSet presAssocID="{01509EA6-CE85-4215-BFBB-746A09364F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CC062-63CC-4D44-8638-934C7047FF61}" type="pres">
      <dgm:prSet presAssocID="{01509EA6-CE85-4215-BFBB-746A09364FC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D36C2C-FBFA-4D7A-9F29-D2A72D7554DD}" srcId="{5931981C-01DD-4E8F-B2F4-605E8AE71918}" destId="{01509EA6-CE85-4215-BFBB-746A09364FC0}" srcOrd="0" destOrd="0" parTransId="{84B37F72-A509-46F8-B031-FC58DBF49712}" sibTransId="{AC493C49-5028-418D-8C5F-33D2C11633BE}"/>
    <dgm:cxn modelId="{731BC492-29C1-4A04-B806-1C7AD34C8BD7}" srcId="{01509EA6-CE85-4215-BFBB-746A09364FC0}" destId="{CF8AA1C1-3C00-4D3C-B8DA-EAFA4E644E46}" srcOrd="2" destOrd="0" parTransId="{B02AAB26-3E9C-4E73-85D6-B476B0769137}" sibTransId="{7E41AAAF-7E49-4847-89BD-0DF50B5F6E79}"/>
    <dgm:cxn modelId="{6690AE79-37EB-43FD-949D-DFE08D7E9671}" type="presOf" srcId="{5931981C-01DD-4E8F-B2F4-605E8AE71918}" destId="{D7ECA592-E657-4ACC-ACF9-583CD404F10C}" srcOrd="0" destOrd="0" presId="urn:microsoft.com/office/officeart/2005/8/layout/vList2"/>
    <dgm:cxn modelId="{5DBB8F70-293C-4336-8179-BA1DF43B11CA}" type="presOf" srcId="{33475C91-5131-4DC3-A48E-03B0581CCAAC}" destId="{908CC062-63CC-4D44-8638-934C7047FF61}" srcOrd="0" destOrd="1" presId="urn:microsoft.com/office/officeart/2005/8/layout/vList2"/>
    <dgm:cxn modelId="{B2C58B1E-090D-4314-B4BB-B215A07427A0}" srcId="{01509EA6-CE85-4215-BFBB-746A09364FC0}" destId="{E4F2B8E3-7F89-4F54-881F-6DFB795E8FB2}" srcOrd="0" destOrd="0" parTransId="{FBB56E0D-A47E-4FD3-BCAB-4AE56F71FB06}" sibTransId="{27F18281-0FCC-46B1-B7DB-9A0A3AC21EE8}"/>
    <dgm:cxn modelId="{7A0E56EE-936F-4B63-ADF1-E1EE3C0B8BA0}" srcId="{01509EA6-CE85-4215-BFBB-746A09364FC0}" destId="{33475C91-5131-4DC3-A48E-03B0581CCAAC}" srcOrd="1" destOrd="0" parTransId="{86632ACB-C4D3-4224-98B3-36B4668B97FA}" sibTransId="{F2D947B1-F009-46DC-94AA-276EF0646C66}"/>
    <dgm:cxn modelId="{B3377BCB-5673-4F75-8159-24EE526F64EE}" type="presOf" srcId="{01509EA6-CE85-4215-BFBB-746A09364FC0}" destId="{E9CBCC09-8656-4A4F-94A8-602650C3C448}" srcOrd="0" destOrd="0" presId="urn:microsoft.com/office/officeart/2005/8/layout/vList2"/>
    <dgm:cxn modelId="{02867660-CBE4-4CE6-9530-D159A240BCEF}" type="presOf" srcId="{CF8AA1C1-3C00-4D3C-B8DA-EAFA4E644E46}" destId="{908CC062-63CC-4D44-8638-934C7047FF61}" srcOrd="0" destOrd="2" presId="urn:microsoft.com/office/officeart/2005/8/layout/vList2"/>
    <dgm:cxn modelId="{26AC9007-E0EE-4A5E-8858-212373C87D2D}" type="presOf" srcId="{E4F2B8E3-7F89-4F54-881F-6DFB795E8FB2}" destId="{908CC062-63CC-4D44-8638-934C7047FF61}" srcOrd="0" destOrd="0" presId="urn:microsoft.com/office/officeart/2005/8/layout/vList2"/>
    <dgm:cxn modelId="{1B59F4F1-049D-4574-8803-0B9B7AB71BB4}" type="presParOf" srcId="{D7ECA592-E657-4ACC-ACF9-583CD404F10C}" destId="{E9CBCC09-8656-4A4F-94A8-602650C3C448}" srcOrd="0" destOrd="0" presId="urn:microsoft.com/office/officeart/2005/8/layout/vList2"/>
    <dgm:cxn modelId="{49E61289-F862-4D01-A293-BF5460BABE4D}" type="presParOf" srcId="{D7ECA592-E657-4ACC-ACF9-583CD404F10C}" destId="{908CC062-63CC-4D44-8638-934C7047FF6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31981C-01DD-4E8F-B2F4-605E8AE7191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509EA6-CE85-4215-BFBB-746A09364FC0}">
      <dgm:prSet phldrT="[Текст]" custT="1"/>
      <dgm:spPr/>
      <dgm:t>
        <a:bodyPr/>
        <a:lstStyle/>
        <a:p>
          <a:pPr algn="ctr"/>
          <a:r>
            <a:rPr lang="ru-RU" sz="4000" dirty="0" smtClean="0">
              <a:latin typeface="+mj-lt"/>
            </a:rPr>
            <a:t>Организационные причины</a:t>
          </a:r>
          <a:endParaRPr lang="ru-RU" sz="4000" dirty="0">
            <a:latin typeface="+mj-lt"/>
          </a:endParaRPr>
        </a:p>
      </dgm:t>
    </dgm:pt>
    <dgm:pt modelId="{84B37F72-A509-46F8-B031-FC58DBF49712}" type="parTrans" cxnId="{DED36C2C-FBFA-4D7A-9F29-D2A72D7554DD}">
      <dgm:prSet/>
      <dgm:spPr/>
      <dgm:t>
        <a:bodyPr/>
        <a:lstStyle/>
        <a:p>
          <a:endParaRPr lang="ru-RU"/>
        </a:p>
      </dgm:t>
    </dgm:pt>
    <dgm:pt modelId="{AC493C49-5028-418D-8C5F-33D2C11633BE}" type="sibTrans" cxnId="{DED36C2C-FBFA-4D7A-9F29-D2A72D7554DD}">
      <dgm:prSet/>
      <dgm:spPr/>
      <dgm:t>
        <a:bodyPr/>
        <a:lstStyle/>
        <a:p>
          <a:endParaRPr lang="ru-RU"/>
        </a:p>
      </dgm:t>
    </dgm:pt>
    <dgm:pt modelId="{E4F2B8E3-7F89-4F54-881F-6DFB795E8FB2}">
      <dgm:prSet phldrT="[Текст]" custT="1"/>
      <dgm:spPr/>
      <dgm:t>
        <a:bodyPr/>
        <a:lstStyle/>
        <a:p>
          <a:r>
            <a:rPr lang="ru-RU" sz="2800" dirty="0" smtClean="0">
              <a:latin typeface="+mn-lt"/>
            </a:rPr>
            <a:t>недостатки в содержании территории, проездов, проходов;</a:t>
          </a:r>
          <a:endParaRPr lang="ru-RU" sz="2800" dirty="0">
            <a:latin typeface="+mn-lt"/>
          </a:endParaRPr>
        </a:p>
      </dgm:t>
    </dgm:pt>
    <dgm:pt modelId="{FBB56E0D-A47E-4FD3-BCAB-4AE56F71FB06}" type="parTrans" cxnId="{B2C58B1E-090D-4314-B4BB-B215A07427A0}">
      <dgm:prSet/>
      <dgm:spPr/>
      <dgm:t>
        <a:bodyPr/>
        <a:lstStyle/>
        <a:p>
          <a:endParaRPr lang="ru-RU"/>
        </a:p>
      </dgm:t>
    </dgm:pt>
    <dgm:pt modelId="{27F18281-0FCC-46B1-B7DB-9A0A3AC21EE8}" type="sibTrans" cxnId="{B2C58B1E-090D-4314-B4BB-B215A07427A0}">
      <dgm:prSet/>
      <dgm:spPr/>
      <dgm:t>
        <a:bodyPr/>
        <a:lstStyle/>
        <a:p>
          <a:endParaRPr lang="ru-RU"/>
        </a:p>
      </dgm:t>
    </dgm:pt>
    <dgm:pt modelId="{CF8AA1C1-3C00-4D3C-B8DA-EAFA4E644E46}">
      <dgm:prSet phldrT="[Текст]" custT="1"/>
      <dgm:spPr/>
      <dgm:t>
        <a:bodyPr/>
        <a:lstStyle/>
        <a:p>
          <a:r>
            <a:rPr lang="ru-RU" sz="2800" dirty="0" smtClean="0"/>
            <a:t>недостатки в организации рабочих мест;</a:t>
          </a:r>
          <a:endParaRPr lang="ru-RU" sz="2800" dirty="0">
            <a:latin typeface="+mj-lt"/>
          </a:endParaRPr>
        </a:p>
      </dgm:t>
    </dgm:pt>
    <dgm:pt modelId="{7E41AAAF-7E49-4847-89BD-0DF50B5F6E79}" type="sibTrans" cxnId="{731BC492-29C1-4A04-B806-1C7AD34C8BD7}">
      <dgm:prSet/>
      <dgm:spPr/>
      <dgm:t>
        <a:bodyPr/>
        <a:lstStyle/>
        <a:p>
          <a:endParaRPr lang="ru-RU"/>
        </a:p>
      </dgm:t>
    </dgm:pt>
    <dgm:pt modelId="{B02AAB26-3E9C-4E73-85D6-B476B0769137}" type="parTrans" cxnId="{731BC492-29C1-4A04-B806-1C7AD34C8BD7}">
      <dgm:prSet/>
      <dgm:spPr/>
      <dgm:t>
        <a:bodyPr/>
        <a:lstStyle/>
        <a:p>
          <a:endParaRPr lang="ru-RU"/>
        </a:p>
      </dgm:t>
    </dgm:pt>
    <dgm:pt modelId="{33475C91-5131-4DC3-A48E-03B0581CCAAC}">
      <dgm:prSet phldrT="[Текст]" custT="1"/>
      <dgm:spPr/>
      <dgm:t>
        <a:bodyPr/>
        <a:lstStyle/>
        <a:p>
          <a:r>
            <a:rPr lang="ru-RU" sz="2800" dirty="0" smtClean="0"/>
            <a:t>нарушение правил эксплуатации оборудования, транспортных средств, инструмента;</a:t>
          </a:r>
          <a:endParaRPr lang="ru-RU" sz="2800" dirty="0">
            <a:latin typeface="+mj-lt"/>
          </a:endParaRPr>
        </a:p>
      </dgm:t>
    </dgm:pt>
    <dgm:pt modelId="{F2D947B1-F009-46DC-94AA-276EF0646C66}" type="sibTrans" cxnId="{7A0E56EE-936F-4B63-ADF1-E1EE3C0B8BA0}">
      <dgm:prSet/>
      <dgm:spPr/>
      <dgm:t>
        <a:bodyPr/>
        <a:lstStyle/>
        <a:p>
          <a:endParaRPr lang="ru-RU"/>
        </a:p>
      </dgm:t>
    </dgm:pt>
    <dgm:pt modelId="{86632ACB-C4D3-4224-98B3-36B4668B97FA}" type="parTrans" cxnId="{7A0E56EE-936F-4B63-ADF1-E1EE3C0B8BA0}">
      <dgm:prSet/>
      <dgm:spPr/>
      <dgm:t>
        <a:bodyPr/>
        <a:lstStyle/>
        <a:p>
          <a:endParaRPr lang="ru-RU"/>
        </a:p>
      </dgm:t>
    </dgm:pt>
    <dgm:pt modelId="{54BCFF50-5769-45FC-9977-B681B73DDC87}">
      <dgm:prSet phldrT="[Текст]" custT="1"/>
      <dgm:spPr/>
      <dgm:t>
        <a:bodyPr/>
        <a:lstStyle/>
        <a:p>
          <a:r>
            <a:rPr lang="ru-RU" sz="2800" dirty="0" smtClean="0"/>
            <a:t>нарушение технологического регламента;</a:t>
          </a:r>
          <a:endParaRPr lang="ru-RU" sz="2800" dirty="0">
            <a:latin typeface="+mj-lt"/>
          </a:endParaRPr>
        </a:p>
      </dgm:t>
    </dgm:pt>
    <dgm:pt modelId="{31C20FBA-8285-41F2-B729-6301476DF987}" type="parTrans" cxnId="{6999EE52-DAE9-4EF5-91C1-24955F79C9EA}">
      <dgm:prSet/>
      <dgm:spPr/>
      <dgm:t>
        <a:bodyPr/>
        <a:lstStyle/>
        <a:p>
          <a:endParaRPr lang="ru-RU"/>
        </a:p>
      </dgm:t>
    </dgm:pt>
    <dgm:pt modelId="{4C1B0308-551F-434F-97A3-544536547181}" type="sibTrans" cxnId="{6999EE52-DAE9-4EF5-91C1-24955F79C9EA}">
      <dgm:prSet/>
      <dgm:spPr/>
      <dgm:t>
        <a:bodyPr/>
        <a:lstStyle/>
        <a:p>
          <a:endParaRPr lang="ru-RU"/>
        </a:p>
      </dgm:t>
    </dgm:pt>
    <dgm:pt modelId="{3D20145F-97BC-4969-BADA-3E0B7EA23AF3}">
      <dgm:prSet phldrT="[Текст]" custT="1"/>
      <dgm:spPr/>
      <dgm:t>
        <a:bodyPr/>
        <a:lstStyle/>
        <a:p>
          <a:r>
            <a:rPr lang="ru-RU" sz="2800" dirty="0" smtClean="0"/>
            <a:t>недостатки в обучении рабочих безопасным методам труда;</a:t>
          </a:r>
          <a:endParaRPr lang="ru-RU" sz="2800" dirty="0">
            <a:latin typeface="+mj-lt"/>
          </a:endParaRPr>
        </a:p>
      </dgm:t>
    </dgm:pt>
    <dgm:pt modelId="{28AB9709-F0F3-48F1-8FB1-B99D69F25A5F}" type="parTrans" cxnId="{C529A88B-19A7-425A-BD89-6BF4F1EB9729}">
      <dgm:prSet/>
      <dgm:spPr/>
      <dgm:t>
        <a:bodyPr/>
        <a:lstStyle/>
        <a:p>
          <a:endParaRPr lang="ru-RU"/>
        </a:p>
      </dgm:t>
    </dgm:pt>
    <dgm:pt modelId="{0AD5EF31-5930-4AB9-84B8-D0E5EDFDBC29}" type="sibTrans" cxnId="{C529A88B-19A7-425A-BD89-6BF4F1EB9729}">
      <dgm:prSet/>
      <dgm:spPr/>
      <dgm:t>
        <a:bodyPr/>
        <a:lstStyle/>
        <a:p>
          <a:endParaRPr lang="ru-RU"/>
        </a:p>
      </dgm:t>
    </dgm:pt>
    <dgm:pt modelId="{405E4415-6D4A-4F2F-B12B-689F7838E90B}">
      <dgm:prSet phldrT="[Текст]" custT="1"/>
      <dgm:spPr/>
      <dgm:t>
        <a:bodyPr/>
        <a:lstStyle/>
        <a:p>
          <a:r>
            <a:rPr lang="ru-RU" sz="2800" dirty="0" smtClean="0"/>
            <a:t>использование машин, механизмов и инструментов не по назначению;</a:t>
          </a:r>
          <a:endParaRPr lang="ru-RU" sz="2800" dirty="0">
            <a:latin typeface="+mj-lt"/>
          </a:endParaRPr>
        </a:p>
      </dgm:t>
    </dgm:pt>
    <dgm:pt modelId="{0CBF9F7F-7B6A-4C43-9722-490D9F8011D8}" type="parTrans" cxnId="{C3FA70A1-1FDB-4486-9863-878B37F4E471}">
      <dgm:prSet/>
      <dgm:spPr/>
      <dgm:t>
        <a:bodyPr/>
        <a:lstStyle/>
        <a:p>
          <a:endParaRPr lang="ru-RU"/>
        </a:p>
      </dgm:t>
    </dgm:pt>
    <dgm:pt modelId="{312B29DE-B926-4726-BD81-A0BC9FD82EEF}" type="sibTrans" cxnId="{C3FA70A1-1FDB-4486-9863-878B37F4E471}">
      <dgm:prSet/>
      <dgm:spPr/>
      <dgm:t>
        <a:bodyPr/>
        <a:lstStyle/>
        <a:p>
          <a:endParaRPr lang="ru-RU"/>
        </a:p>
      </dgm:t>
    </dgm:pt>
    <dgm:pt modelId="{8D342589-84DE-4805-8028-49EF9114550E}">
      <dgm:prSet phldrT="[Текст]" custT="1"/>
      <dgm:spPr/>
      <dgm:t>
        <a:bodyPr/>
        <a:lstStyle/>
        <a:p>
          <a:r>
            <a:rPr lang="ru-RU" sz="2800" dirty="0" smtClean="0"/>
            <a:t>отсутствие или неприменение средств индивидуальной защиты и т. п. </a:t>
          </a:r>
          <a:endParaRPr lang="ru-RU" sz="2800" dirty="0">
            <a:latin typeface="+mj-lt"/>
          </a:endParaRPr>
        </a:p>
      </dgm:t>
    </dgm:pt>
    <dgm:pt modelId="{842C3AB2-FE9F-460C-9DE9-7A6C1D0E1D76}" type="parTrans" cxnId="{BE1CC27D-056A-4ADD-A959-D12A8B97FA62}">
      <dgm:prSet/>
      <dgm:spPr/>
      <dgm:t>
        <a:bodyPr/>
        <a:lstStyle/>
        <a:p>
          <a:endParaRPr lang="ru-RU"/>
        </a:p>
      </dgm:t>
    </dgm:pt>
    <dgm:pt modelId="{247E02A2-4883-477D-B983-34781C6D5269}" type="sibTrans" cxnId="{BE1CC27D-056A-4ADD-A959-D12A8B97FA62}">
      <dgm:prSet/>
      <dgm:spPr/>
      <dgm:t>
        <a:bodyPr/>
        <a:lstStyle/>
        <a:p>
          <a:endParaRPr lang="ru-RU"/>
        </a:p>
      </dgm:t>
    </dgm:pt>
    <dgm:pt modelId="{D7ECA592-E657-4ACC-ACF9-583CD404F10C}" type="pres">
      <dgm:prSet presAssocID="{5931981C-01DD-4E8F-B2F4-605E8AE719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CBCC09-8656-4A4F-94A8-602650C3C448}" type="pres">
      <dgm:prSet presAssocID="{01509EA6-CE85-4215-BFBB-746A09364FC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CC062-63CC-4D44-8638-934C7047FF61}" type="pres">
      <dgm:prSet presAssocID="{01509EA6-CE85-4215-BFBB-746A09364FC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29A88B-19A7-425A-BD89-6BF4F1EB9729}" srcId="{01509EA6-CE85-4215-BFBB-746A09364FC0}" destId="{3D20145F-97BC-4969-BADA-3E0B7EA23AF3}" srcOrd="4" destOrd="0" parTransId="{28AB9709-F0F3-48F1-8FB1-B99D69F25A5F}" sibTransId="{0AD5EF31-5930-4AB9-84B8-D0E5EDFDBC29}"/>
    <dgm:cxn modelId="{31A278D3-9C54-420F-A9B6-1D2A911B284C}" type="presOf" srcId="{54BCFF50-5769-45FC-9977-B681B73DDC87}" destId="{908CC062-63CC-4D44-8638-934C7047FF61}" srcOrd="0" destOrd="3" presId="urn:microsoft.com/office/officeart/2005/8/layout/vList2"/>
    <dgm:cxn modelId="{BE1CC27D-056A-4ADD-A959-D12A8B97FA62}" srcId="{01509EA6-CE85-4215-BFBB-746A09364FC0}" destId="{8D342589-84DE-4805-8028-49EF9114550E}" srcOrd="6" destOrd="0" parTransId="{842C3AB2-FE9F-460C-9DE9-7A6C1D0E1D76}" sibTransId="{247E02A2-4883-477D-B983-34781C6D5269}"/>
    <dgm:cxn modelId="{6B2BD79A-4940-425D-B426-0124A91AAB01}" type="presOf" srcId="{3D20145F-97BC-4969-BADA-3E0B7EA23AF3}" destId="{908CC062-63CC-4D44-8638-934C7047FF61}" srcOrd="0" destOrd="4" presId="urn:microsoft.com/office/officeart/2005/8/layout/vList2"/>
    <dgm:cxn modelId="{6999EE52-DAE9-4EF5-91C1-24955F79C9EA}" srcId="{01509EA6-CE85-4215-BFBB-746A09364FC0}" destId="{54BCFF50-5769-45FC-9977-B681B73DDC87}" srcOrd="3" destOrd="0" parTransId="{31C20FBA-8285-41F2-B729-6301476DF987}" sibTransId="{4C1B0308-551F-434F-97A3-544536547181}"/>
    <dgm:cxn modelId="{C3FA70A1-1FDB-4486-9863-878B37F4E471}" srcId="{01509EA6-CE85-4215-BFBB-746A09364FC0}" destId="{405E4415-6D4A-4F2F-B12B-689F7838E90B}" srcOrd="5" destOrd="0" parTransId="{0CBF9F7F-7B6A-4C43-9722-490D9F8011D8}" sibTransId="{312B29DE-B926-4726-BD81-A0BC9FD82EEF}"/>
    <dgm:cxn modelId="{F9EBBCF2-171E-4A3C-AD42-CF4D5570AB40}" type="presOf" srcId="{405E4415-6D4A-4F2F-B12B-689F7838E90B}" destId="{908CC062-63CC-4D44-8638-934C7047FF61}" srcOrd="0" destOrd="5" presId="urn:microsoft.com/office/officeart/2005/8/layout/vList2"/>
    <dgm:cxn modelId="{5CB3DE38-7F05-4BE0-B36D-2FEFAF433391}" type="presOf" srcId="{8D342589-84DE-4805-8028-49EF9114550E}" destId="{908CC062-63CC-4D44-8638-934C7047FF61}" srcOrd="0" destOrd="6" presId="urn:microsoft.com/office/officeart/2005/8/layout/vList2"/>
    <dgm:cxn modelId="{930E47EF-6B5A-43AF-8A08-25C4CAA841B7}" type="presOf" srcId="{5931981C-01DD-4E8F-B2F4-605E8AE71918}" destId="{D7ECA592-E657-4ACC-ACF9-583CD404F10C}" srcOrd="0" destOrd="0" presId="urn:microsoft.com/office/officeart/2005/8/layout/vList2"/>
    <dgm:cxn modelId="{7A0E56EE-936F-4B63-ADF1-E1EE3C0B8BA0}" srcId="{01509EA6-CE85-4215-BFBB-746A09364FC0}" destId="{33475C91-5131-4DC3-A48E-03B0581CCAAC}" srcOrd="1" destOrd="0" parTransId="{86632ACB-C4D3-4224-98B3-36B4668B97FA}" sibTransId="{F2D947B1-F009-46DC-94AA-276EF0646C66}"/>
    <dgm:cxn modelId="{B2C58B1E-090D-4314-B4BB-B215A07427A0}" srcId="{01509EA6-CE85-4215-BFBB-746A09364FC0}" destId="{E4F2B8E3-7F89-4F54-881F-6DFB795E8FB2}" srcOrd="0" destOrd="0" parTransId="{FBB56E0D-A47E-4FD3-BCAB-4AE56F71FB06}" sibTransId="{27F18281-0FCC-46B1-B7DB-9A0A3AC21EE8}"/>
    <dgm:cxn modelId="{9D21583D-A19F-4273-87D1-A73A6853A749}" type="presOf" srcId="{01509EA6-CE85-4215-BFBB-746A09364FC0}" destId="{E9CBCC09-8656-4A4F-94A8-602650C3C448}" srcOrd="0" destOrd="0" presId="urn:microsoft.com/office/officeart/2005/8/layout/vList2"/>
    <dgm:cxn modelId="{F03ACEFB-F44E-46B0-A07C-C457CDC82B00}" type="presOf" srcId="{33475C91-5131-4DC3-A48E-03B0581CCAAC}" destId="{908CC062-63CC-4D44-8638-934C7047FF61}" srcOrd="0" destOrd="1" presId="urn:microsoft.com/office/officeart/2005/8/layout/vList2"/>
    <dgm:cxn modelId="{731BC492-29C1-4A04-B806-1C7AD34C8BD7}" srcId="{01509EA6-CE85-4215-BFBB-746A09364FC0}" destId="{CF8AA1C1-3C00-4D3C-B8DA-EAFA4E644E46}" srcOrd="2" destOrd="0" parTransId="{B02AAB26-3E9C-4E73-85D6-B476B0769137}" sibTransId="{7E41AAAF-7E49-4847-89BD-0DF50B5F6E79}"/>
    <dgm:cxn modelId="{988BCC0B-55F6-41D8-8FA9-56925D61A0AE}" type="presOf" srcId="{E4F2B8E3-7F89-4F54-881F-6DFB795E8FB2}" destId="{908CC062-63CC-4D44-8638-934C7047FF61}" srcOrd="0" destOrd="0" presId="urn:microsoft.com/office/officeart/2005/8/layout/vList2"/>
    <dgm:cxn modelId="{DED36C2C-FBFA-4D7A-9F29-D2A72D7554DD}" srcId="{5931981C-01DD-4E8F-B2F4-605E8AE71918}" destId="{01509EA6-CE85-4215-BFBB-746A09364FC0}" srcOrd="0" destOrd="0" parTransId="{84B37F72-A509-46F8-B031-FC58DBF49712}" sibTransId="{AC493C49-5028-418D-8C5F-33D2C11633BE}"/>
    <dgm:cxn modelId="{D4CCDB4D-C8EA-489C-908B-80F7FEC7F3FC}" type="presOf" srcId="{CF8AA1C1-3C00-4D3C-B8DA-EAFA4E644E46}" destId="{908CC062-63CC-4D44-8638-934C7047FF61}" srcOrd="0" destOrd="2" presId="urn:microsoft.com/office/officeart/2005/8/layout/vList2"/>
    <dgm:cxn modelId="{A6B092B3-538D-40D0-9707-38220F4846C2}" type="presParOf" srcId="{D7ECA592-E657-4ACC-ACF9-583CD404F10C}" destId="{E9CBCC09-8656-4A4F-94A8-602650C3C448}" srcOrd="0" destOrd="0" presId="urn:microsoft.com/office/officeart/2005/8/layout/vList2"/>
    <dgm:cxn modelId="{C53F5A4B-F1AD-4FB9-8428-B0A8FCAD4027}" type="presParOf" srcId="{D7ECA592-E657-4ACC-ACF9-583CD404F10C}" destId="{908CC062-63CC-4D44-8638-934C7047FF6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D70EA-AC3F-47F3-9906-E737D23663E9}">
      <dsp:nvSpPr>
        <dsp:cNvPr id="0" name=""/>
        <dsp:cNvSpPr/>
      </dsp:nvSpPr>
      <dsp:spPr>
        <a:xfrm>
          <a:off x="0" y="0"/>
          <a:ext cx="8358246" cy="204846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0" kern="1200" dirty="0" smtClean="0">
              <a:latin typeface="+mj-lt"/>
            </a:rPr>
            <a:t>Учет, анализ, оценка показателей состояния охраны труда</a:t>
          </a:r>
          <a:endParaRPr lang="ru-RU" sz="4000" b="0" kern="1200" dirty="0">
            <a:latin typeface="+mj-lt"/>
          </a:endParaRPr>
        </a:p>
      </dsp:txBody>
      <dsp:txXfrm>
        <a:off x="99998" y="99998"/>
        <a:ext cx="8158250" cy="1848472"/>
      </dsp:txXfrm>
    </dsp:sp>
    <dsp:sp modelId="{D312C7D7-2642-4F5F-828B-7F5FEDFFF9F7}">
      <dsp:nvSpPr>
        <dsp:cNvPr id="0" name=""/>
        <dsp:cNvSpPr/>
      </dsp:nvSpPr>
      <dsp:spPr>
        <a:xfrm>
          <a:off x="0" y="2051447"/>
          <a:ext cx="8358246" cy="39463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7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Оценка состояния охраны труда организации осуществляется путем определения </a:t>
          </a:r>
          <a:r>
            <a:rPr lang="ru-RU" sz="2400" b="1" i="1" kern="1200" dirty="0" smtClean="0"/>
            <a:t>социального</a:t>
          </a:r>
          <a:r>
            <a:rPr lang="ru-RU" sz="2400" kern="1200" dirty="0" smtClean="0"/>
            <a:t> и </a:t>
          </a:r>
          <a:r>
            <a:rPr lang="ru-RU" sz="2400" b="1" i="1" kern="1200" dirty="0" smtClean="0"/>
            <a:t>экономического </a:t>
          </a:r>
          <a:r>
            <a:rPr lang="ru-RU" sz="2400" kern="1200" dirty="0" smtClean="0"/>
            <a:t>эффектов мероприятий по улучшению охраны труда.</a:t>
          </a:r>
          <a:endParaRPr lang="ru-RU" sz="2400" b="1" i="1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b="1" i="1" kern="1200" dirty="0" smtClean="0"/>
            <a:t>Социальный</a:t>
          </a:r>
          <a:r>
            <a:rPr lang="ru-RU" sz="2400" kern="1200" dirty="0" smtClean="0"/>
            <a:t> эффект характеризуется снижением уровня производственного травматизма и профессиональной заболеваемости.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b="1" i="1" kern="1200" dirty="0" smtClean="0"/>
            <a:t>Экономический </a:t>
          </a:r>
          <a:r>
            <a:rPr lang="ru-RU" sz="2400" kern="1200" dirty="0" smtClean="0"/>
            <a:t>эффект рассматривается как результат социального и характеризуется снижением размера материальных последствий производственного травматизма, профессиональных заболеваний и экономией материальных затрат на улучшение охраны труда.</a:t>
          </a:r>
          <a:endParaRPr lang="ru-RU" sz="2400" kern="1200" dirty="0"/>
        </a:p>
      </dsp:txBody>
      <dsp:txXfrm>
        <a:off x="0" y="2051447"/>
        <a:ext cx="8358246" cy="39463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37C524-17C0-4120-93BA-DE55D7DA25E6}">
      <dsp:nvSpPr>
        <dsp:cNvPr id="0" name=""/>
        <dsp:cNvSpPr/>
      </dsp:nvSpPr>
      <dsp:spPr>
        <a:xfrm>
          <a:off x="0" y="924422"/>
          <a:ext cx="8358246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0" kern="1200" dirty="0" smtClean="0"/>
            <a:t>Санитарно-гигиенические причины</a:t>
          </a:r>
          <a:endParaRPr lang="ru-RU" sz="4000" i="0" kern="1200" dirty="0">
            <a:latin typeface="+mj-lt"/>
          </a:endParaRPr>
        </a:p>
      </dsp:txBody>
      <dsp:txXfrm>
        <a:off x="59399" y="983821"/>
        <a:ext cx="8239448" cy="1098002"/>
      </dsp:txXfrm>
    </dsp:sp>
    <dsp:sp modelId="{8404DA0C-AB8C-4741-925C-5081E8DD71A9}">
      <dsp:nvSpPr>
        <dsp:cNvPr id="0" name=""/>
        <dsp:cNvSpPr/>
      </dsp:nvSpPr>
      <dsp:spPr>
        <a:xfrm>
          <a:off x="0" y="2141223"/>
          <a:ext cx="8358246" cy="3363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374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повышенное (выше ПДК) содержание в воздухе рабочих зон вредных веществ;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недостаточное или нерациональное освещение;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повышенные уровни шума, вибрации;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неблагоприятные метеорологические условия, наличие различных излучений выше допустимых значений;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нарушение правил личной гигиены и т. п.</a:t>
          </a:r>
          <a:endParaRPr lang="ru-RU" sz="2800" kern="1200" dirty="0"/>
        </a:p>
      </dsp:txBody>
      <dsp:txXfrm>
        <a:off x="0" y="2141223"/>
        <a:ext cx="8358246" cy="33637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0AD90-E12E-4D64-B1B2-53A3921A9415}">
      <dsp:nvSpPr>
        <dsp:cNvPr id="0" name=""/>
        <dsp:cNvSpPr/>
      </dsp:nvSpPr>
      <dsp:spPr>
        <a:xfrm>
          <a:off x="0" y="428624"/>
          <a:ext cx="8429684" cy="1521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0" kern="1200" dirty="0" smtClean="0"/>
            <a:t>Личностные (психофизиологические) причины</a:t>
          </a:r>
          <a:endParaRPr lang="ru-RU" sz="4000" i="0" kern="1200" dirty="0"/>
        </a:p>
      </dsp:txBody>
      <dsp:txXfrm>
        <a:off x="74249" y="502873"/>
        <a:ext cx="8281186" cy="1372502"/>
      </dsp:txXfrm>
    </dsp:sp>
    <dsp:sp modelId="{FD5AC223-968B-4A27-81F9-74D7F1FCCD02}">
      <dsp:nvSpPr>
        <dsp:cNvPr id="0" name=""/>
        <dsp:cNvSpPr/>
      </dsp:nvSpPr>
      <dsp:spPr>
        <a:xfrm>
          <a:off x="0" y="3186977"/>
          <a:ext cx="8429684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64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Физические перегрузки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Нервно-психические перегрузки </a:t>
          </a:r>
          <a:endParaRPr lang="ru-RU" sz="2800" kern="1200" dirty="0"/>
        </a:p>
      </dsp:txBody>
      <dsp:txXfrm>
        <a:off x="0" y="3186977"/>
        <a:ext cx="8429684" cy="10764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13DCF-E4E7-4B14-B305-62EE90B27902}">
      <dsp:nvSpPr>
        <dsp:cNvPr id="0" name=""/>
        <dsp:cNvSpPr/>
      </dsp:nvSpPr>
      <dsp:spPr>
        <a:xfrm>
          <a:off x="0" y="472982"/>
          <a:ext cx="7786741" cy="24331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+mj-lt"/>
            </a:rPr>
            <a:t>Методы анализа производственного травматизма</a:t>
          </a:r>
          <a:endParaRPr lang="ru-RU" sz="4400" kern="1200" dirty="0">
            <a:latin typeface="+mj-lt"/>
          </a:endParaRPr>
        </a:p>
      </dsp:txBody>
      <dsp:txXfrm>
        <a:off x="71263" y="544245"/>
        <a:ext cx="7644215" cy="2290578"/>
      </dsp:txXfrm>
    </dsp:sp>
    <dsp:sp modelId="{70447784-32CE-4381-A54A-4E5CBB81465C}">
      <dsp:nvSpPr>
        <dsp:cNvPr id="0" name=""/>
        <dsp:cNvSpPr/>
      </dsp:nvSpPr>
      <dsp:spPr>
        <a:xfrm>
          <a:off x="778674" y="2906087"/>
          <a:ext cx="692808" cy="528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345"/>
              </a:lnTo>
              <a:lnTo>
                <a:pt x="692808" y="5283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2A173-D620-49FA-A471-74F727450320}">
      <dsp:nvSpPr>
        <dsp:cNvPr id="0" name=""/>
        <dsp:cNvSpPr/>
      </dsp:nvSpPr>
      <dsp:spPr>
        <a:xfrm>
          <a:off x="1471483" y="3111728"/>
          <a:ext cx="5615375" cy="645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Статистический</a:t>
          </a:r>
          <a:endParaRPr lang="ru-RU" sz="3600" b="0" kern="1200" dirty="0">
            <a:latin typeface="Arial" pitchFamily="34" charset="0"/>
            <a:cs typeface="Arial" pitchFamily="34" charset="0"/>
          </a:endParaRPr>
        </a:p>
      </dsp:txBody>
      <dsp:txXfrm>
        <a:off x="1490386" y="3130631"/>
        <a:ext cx="5577569" cy="607603"/>
      </dsp:txXfrm>
    </dsp:sp>
    <dsp:sp modelId="{E704622F-3744-4B3F-BD17-C049656CA46E}">
      <dsp:nvSpPr>
        <dsp:cNvPr id="0" name=""/>
        <dsp:cNvSpPr/>
      </dsp:nvSpPr>
      <dsp:spPr>
        <a:xfrm>
          <a:off x="778674" y="2906087"/>
          <a:ext cx="746734" cy="1313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3960"/>
              </a:lnTo>
              <a:lnTo>
                <a:pt x="746734" y="1313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18644-34AA-4F06-A917-6C83C9F36577}">
      <dsp:nvSpPr>
        <dsp:cNvPr id="0" name=""/>
        <dsp:cNvSpPr/>
      </dsp:nvSpPr>
      <dsp:spPr>
        <a:xfrm>
          <a:off x="1525408" y="3868064"/>
          <a:ext cx="5707860" cy="703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Монографический</a:t>
          </a:r>
          <a:endParaRPr lang="ru-RU" sz="3600" b="0" kern="1200" dirty="0">
            <a:latin typeface="Arial" pitchFamily="34" charset="0"/>
            <a:cs typeface="Arial" pitchFamily="34" charset="0"/>
          </a:endParaRPr>
        </a:p>
      </dsp:txBody>
      <dsp:txXfrm>
        <a:off x="1546026" y="3888682"/>
        <a:ext cx="5666624" cy="662731"/>
      </dsp:txXfrm>
    </dsp:sp>
    <dsp:sp modelId="{48F3101B-C463-4301-A8D8-51F36A1A6FAC}">
      <dsp:nvSpPr>
        <dsp:cNvPr id="0" name=""/>
        <dsp:cNvSpPr/>
      </dsp:nvSpPr>
      <dsp:spPr>
        <a:xfrm>
          <a:off x="778674" y="2906087"/>
          <a:ext cx="778674" cy="2156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6140"/>
              </a:lnTo>
              <a:lnTo>
                <a:pt x="778674" y="2156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BE2AF-14A1-418E-87FF-F1F932267683}">
      <dsp:nvSpPr>
        <dsp:cNvPr id="0" name=""/>
        <dsp:cNvSpPr/>
      </dsp:nvSpPr>
      <dsp:spPr>
        <a:xfrm>
          <a:off x="1557348" y="4739523"/>
          <a:ext cx="5711082" cy="645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Экономический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>
        <a:off x="1576251" y="4758426"/>
        <a:ext cx="5673276" cy="607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D78BA-53D5-475C-A1B4-C5310AF2D822}">
      <dsp:nvSpPr>
        <dsp:cNvPr id="0" name=""/>
        <dsp:cNvSpPr/>
      </dsp:nvSpPr>
      <dsp:spPr>
        <a:xfrm>
          <a:off x="0" y="0"/>
          <a:ext cx="8072494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" pitchFamily="34" charset="0"/>
              <a:cs typeface="Arial" pitchFamily="34" charset="0"/>
            </a:rPr>
            <a:t>Монографический метод</a:t>
          </a:r>
          <a:endParaRPr lang="ru-RU" sz="3200" kern="1200" dirty="0"/>
        </a:p>
      </dsp:txBody>
      <dsp:txXfrm>
        <a:off x="59399" y="59399"/>
        <a:ext cx="7953696" cy="1098002"/>
      </dsp:txXfrm>
    </dsp:sp>
    <dsp:sp modelId="{32F5ADD5-3887-406A-BDBD-15AC3FB1627A}">
      <dsp:nvSpPr>
        <dsp:cNvPr id="0" name=""/>
        <dsp:cNvSpPr/>
      </dsp:nvSpPr>
      <dsp:spPr>
        <a:xfrm>
          <a:off x="0" y="1250007"/>
          <a:ext cx="8072494" cy="4574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302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 smtClean="0">
              <a:latin typeface="+mj-lt"/>
            </a:rPr>
            <a:t>Целью изучения является выявление опасных мест и вредных условий труда.</a:t>
          </a:r>
          <a:endParaRPr lang="ru-RU" sz="3200" kern="1200" dirty="0">
            <a:latin typeface="+mj-lt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200" kern="1200" dirty="0" smtClean="0">
              <a:latin typeface="Arial" pitchFamily="34" charset="0"/>
              <a:cs typeface="Arial" pitchFamily="34" charset="0"/>
            </a:rPr>
            <a:t>Выявляются не только причины происшедших несчастных случаев, но и выясняются потенциальные опасности и вредности, которые могут оказать вредное воздействие на работающих.</a:t>
          </a:r>
          <a:endParaRPr lang="ru-RU" sz="3200" kern="1200" dirty="0">
            <a:latin typeface="+mj-lt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3200" kern="1200" dirty="0">
            <a:latin typeface="+mj-lt"/>
          </a:endParaRPr>
        </a:p>
      </dsp:txBody>
      <dsp:txXfrm>
        <a:off x="0" y="1250007"/>
        <a:ext cx="8072494" cy="45747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32A34-6884-47B7-B079-32FA91AA4757}">
      <dsp:nvSpPr>
        <dsp:cNvPr id="0" name=""/>
        <dsp:cNvSpPr/>
      </dsp:nvSpPr>
      <dsp:spPr>
        <a:xfrm>
          <a:off x="0" y="714385"/>
          <a:ext cx="8143932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Экономический метод</a:t>
          </a:r>
          <a:endParaRPr lang="ru-RU" sz="4000" kern="1200" dirty="0">
            <a:latin typeface="+mj-lt"/>
          </a:endParaRPr>
        </a:p>
      </dsp:txBody>
      <dsp:txXfrm>
        <a:off x="59399" y="773784"/>
        <a:ext cx="8025134" cy="1098002"/>
      </dsp:txXfrm>
    </dsp:sp>
    <dsp:sp modelId="{70539749-8333-49CD-B091-22E0950C52EC}">
      <dsp:nvSpPr>
        <dsp:cNvPr id="0" name=""/>
        <dsp:cNvSpPr/>
      </dsp:nvSpPr>
      <dsp:spPr>
        <a:xfrm>
          <a:off x="0" y="2578689"/>
          <a:ext cx="8143932" cy="19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5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заключается в определении вызванных им потерь, а также в оценке социально-экономической эффективности мероприятий по предупреждению несчастных случаев.</a:t>
          </a:r>
          <a:endParaRPr lang="ru-RU" sz="2800" kern="1200" dirty="0">
            <a:latin typeface="+mj-lt"/>
          </a:endParaRPr>
        </a:p>
      </dsp:txBody>
      <dsp:txXfrm>
        <a:off x="0" y="2578689"/>
        <a:ext cx="8143932" cy="191733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865BE-9773-4543-827A-6160A98227E7}">
      <dsp:nvSpPr>
        <dsp:cNvPr id="0" name=""/>
        <dsp:cNvSpPr/>
      </dsp:nvSpPr>
      <dsp:spPr>
        <a:xfrm>
          <a:off x="0" y="931465"/>
          <a:ext cx="8929718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Потери из-за несчастного случая</a:t>
          </a:r>
          <a:endParaRPr lang="ru-RU" sz="4000" kern="1200" dirty="0">
            <a:latin typeface="+mj-lt"/>
          </a:endParaRPr>
        </a:p>
      </dsp:txBody>
      <dsp:txXfrm>
        <a:off x="59399" y="990864"/>
        <a:ext cx="8810920" cy="1098002"/>
      </dsp:txXfrm>
    </dsp:sp>
    <dsp:sp modelId="{ED97562E-A27B-4ABD-80D6-5669D4D1BE46}">
      <dsp:nvSpPr>
        <dsp:cNvPr id="0" name=""/>
        <dsp:cNvSpPr/>
      </dsp:nvSpPr>
      <dsp:spPr>
        <a:xfrm>
          <a:off x="0" y="2677353"/>
          <a:ext cx="8929718" cy="2220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51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число дней нетрудоспособности;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выплата по больничному листку;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стоимость испорченного оборудования,  инструмента и материалов;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стоимость разрушенных зданий и сооружений.</a:t>
          </a:r>
          <a:endParaRPr lang="ru-RU" sz="2800" kern="1200" dirty="0"/>
        </a:p>
      </dsp:txBody>
      <dsp:txXfrm>
        <a:off x="0" y="2677353"/>
        <a:ext cx="8929718" cy="222007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F865BE-9773-4543-827A-6160A98227E7}">
      <dsp:nvSpPr>
        <dsp:cNvPr id="0" name=""/>
        <dsp:cNvSpPr/>
      </dsp:nvSpPr>
      <dsp:spPr>
        <a:xfrm>
          <a:off x="0" y="3460"/>
          <a:ext cx="8929718" cy="8830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Материальные потери</a:t>
          </a:r>
          <a:endParaRPr lang="ru-RU" sz="4000" kern="1200" dirty="0">
            <a:latin typeface="+mj-lt"/>
          </a:endParaRPr>
        </a:p>
      </dsp:txBody>
      <dsp:txXfrm>
        <a:off x="43106" y="46566"/>
        <a:ext cx="8843506" cy="796823"/>
      </dsp:txXfrm>
    </dsp:sp>
    <dsp:sp modelId="{ED97562E-A27B-4ABD-80D6-5669D4D1BE46}">
      <dsp:nvSpPr>
        <dsp:cNvPr id="0" name=""/>
        <dsp:cNvSpPr/>
      </dsp:nvSpPr>
      <dsp:spPr>
        <a:xfrm>
          <a:off x="0" y="886495"/>
          <a:ext cx="8929718" cy="54680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519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П1</a:t>
          </a:r>
          <a:r>
            <a:rPr lang="ru-RU" sz="2800" kern="1200" dirty="0" smtClean="0"/>
            <a:t> - выплата пострадавшему по листку нетрудоспособности;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П2</a:t>
          </a:r>
          <a:r>
            <a:rPr lang="ru-RU" sz="2800" kern="1200" dirty="0" smtClean="0"/>
            <a:t> - размер пенсии, назначенной пострадавшему в связи с травмой;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П3</a:t>
          </a:r>
          <a:r>
            <a:rPr lang="ru-RU" sz="2800" kern="1200" dirty="0" smtClean="0"/>
            <a:t> - то же, близким родственникам пострадавшего в связи с травмой;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П4</a:t>
          </a:r>
          <a:r>
            <a:rPr lang="ru-RU" sz="2800" kern="1200" dirty="0" smtClean="0"/>
            <a:t> - выплаты пособий при временном переводе работающих на другую работу в связи с травмой;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П5</a:t>
          </a:r>
          <a:r>
            <a:rPr lang="ru-RU" sz="2800" kern="1200" dirty="0" smtClean="0"/>
            <a:t> - возмещение ущерба работающим при частичной потере трудоспособности;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П6 </a:t>
          </a:r>
          <a:r>
            <a:rPr lang="ru-RU" sz="2800" kern="1200" dirty="0" smtClean="0"/>
            <a:t>- затраты предприятий на профессиональную подготовку рабочих, принимаемых вместо выбывших в связи с травмой;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kern="1200" dirty="0" smtClean="0"/>
            <a:t>П7</a:t>
          </a:r>
          <a:r>
            <a:rPr lang="ru-RU" sz="2800" kern="1200" dirty="0" smtClean="0"/>
            <a:t> - другие потери</a:t>
          </a:r>
          <a:endParaRPr lang="ru-RU" sz="2800" kern="1200" dirty="0"/>
        </a:p>
      </dsp:txBody>
      <dsp:txXfrm>
        <a:off x="0" y="886495"/>
        <a:ext cx="8929718" cy="546802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5D4D8-D9F0-48BF-8B38-F2F9D549A6FA}">
      <dsp:nvSpPr>
        <dsp:cNvPr id="0" name=""/>
        <dsp:cNvSpPr/>
      </dsp:nvSpPr>
      <dsp:spPr>
        <a:xfrm>
          <a:off x="0" y="5230"/>
          <a:ext cx="8786842" cy="9113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Статистический метод </a:t>
          </a:r>
          <a:endParaRPr lang="ru-RU" sz="4000" kern="1200" dirty="0">
            <a:latin typeface="+mj-lt"/>
          </a:endParaRPr>
        </a:p>
      </dsp:txBody>
      <dsp:txXfrm>
        <a:off x="44488" y="49718"/>
        <a:ext cx="8697866" cy="822367"/>
      </dsp:txXfrm>
    </dsp:sp>
    <dsp:sp modelId="{AA57ABDF-B2AD-4F04-8F1B-276A4E342F14}">
      <dsp:nvSpPr>
        <dsp:cNvPr id="0" name=""/>
        <dsp:cNvSpPr/>
      </dsp:nvSpPr>
      <dsp:spPr>
        <a:xfrm>
          <a:off x="0" y="916573"/>
          <a:ext cx="8786842" cy="50789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82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основан на изучении причин травматизма за определенный период времени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сильная сторона - прогнозирующая способность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направлен на выявление общих закономерностей проявления травматизма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травматизм  рассматривается как функция различных переменных 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главная цель - выявление наиболее существенных из этих переменных и характера их влияния на травматизм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направлен на определение общих путей борьбы с теми или иными видами травматизма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/>
            <a:t>позволяет определить сравнительную динамику травматизма по отдельным отраслям, предприятиям, цехам и участкам одного предприятия и выявить закономерности роста или снижения травматизма</a:t>
          </a:r>
          <a:endParaRPr lang="ru-RU" sz="2400" kern="1200" dirty="0"/>
        </a:p>
      </dsp:txBody>
      <dsp:txXfrm>
        <a:off x="0" y="916573"/>
        <a:ext cx="8786842" cy="507898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BFD68-E700-4B1F-B353-3029E4E8C5CD}">
      <dsp:nvSpPr>
        <dsp:cNvPr id="0" name=""/>
        <dsp:cNvSpPr/>
      </dsp:nvSpPr>
      <dsp:spPr>
        <a:xfrm>
          <a:off x="0" y="966731"/>
          <a:ext cx="8501122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Arial" pitchFamily="34" charset="0"/>
              <a:cs typeface="Arial" pitchFamily="34" charset="0"/>
            </a:rPr>
            <a:t>Системный подход</a:t>
          </a:r>
          <a:endParaRPr lang="ru-RU" sz="4000" kern="1200" dirty="0">
            <a:latin typeface="Arial" pitchFamily="34" charset="0"/>
            <a:cs typeface="Arial" pitchFamily="34" charset="0"/>
          </a:endParaRPr>
        </a:p>
      </dsp:txBody>
      <dsp:txXfrm>
        <a:off x="59399" y="1026130"/>
        <a:ext cx="8382324" cy="1098002"/>
      </dsp:txXfrm>
    </dsp:sp>
    <dsp:sp modelId="{17AB9B4C-5DCF-4029-B64D-B6FB9B13DE61}">
      <dsp:nvSpPr>
        <dsp:cNvPr id="0" name=""/>
        <dsp:cNvSpPr/>
      </dsp:nvSpPr>
      <dsp:spPr>
        <a:xfrm>
          <a:off x="0" y="2183531"/>
          <a:ext cx="8501122" cy="2421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изучают полную совокупность производственных факторов, влияющих на условия труда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выявляют невероятное, но при стечении обстоятельств возможное сочетание неблагоприятных факторов, которые могут привести к травматизму.</a:t>
          </a:r>
          <a:endParaRPr lang="ru-RU" sz="2800" kern="1200" dirty="0"/>
        </a:p>
      </dsp:txBody>
      <dsp:txXfrm>
        <a:off x="0" y="2183531"/>
        <a:ext cx="8501122" cy="242190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5BFD68-E700-4B1F-B353-3029E4E8C5CD}">
      <dsp:nvSpPr>
        <dsp:cNvPr id="0" name=""/>
        <dsp:cNvSpPr/>
      </dsp:nvSpPr>
      <dsp:spPr>
        <a:xfrm>
          <a:off x="0" y="1269469"/>
          <a:ext cx="8501122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Arial" pitchFamily="34" charset="0"/>
              <a:cs typeface="Arial" pitchFamily="34" charset="0"/>
            </a:rPr>
            <a:t>Этапы статистических методов</a:t>
          </a:r>
          <a:endParaRPr lang="ru-RU" sz="4000" kern="1200" dirty="0">
            <a:latin typeface="Arial" pitchFamily="34" charset="0"/>
            <a:cs typeface="Arial" pitchFamily="34" charset="0"/>
          </a:endParaRPr>
        </a:p>
      </dsp:txBody>
      <dsp:txXfrm>
        <a:off x="59399" y="1328868"/>
        <a:ext cx="8382324" cy="1098002"/>
      </dsp:txXfrm>
    </dsp:sp>
    <dsp:sp modelId="{17AB9B4C-5DCF-4029-B64D-B6FB9B13DE61}">
      <dsp:nvSpPr>
        <dsp:cNvPr id="0" name=""/>
        <dsp:cNvSpPr/>
      </dsp:nvSpPr>
      <dsp:spPr>
        <a:xfrm>
          <a:off x="0" y="2486269"/>
          <a:ext cx="8501122" cy="18164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наблюдение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накопление статистического материала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анализ полученных данных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выводы, рекомендации</a:t>
          </a:r>
          <a:endParaRPr lang="ru-RU" sz="2800" kern="1200" dirty="0"/>
        </a:p>
      </dsp:txBody>
      <dsp:txXfrm>
        <a:off x="0" y="2486269"/>
        <a:ext cx="8501122" cy="18164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BB758-1E09-4162-A91F-2472E4ECAA8B}">
      <dsp:nvSpPr>
        <dsp:cNvPr id="0" name=""/>
        <dsp:cNvSpPr/>
      </dsp:nvSpPr>
      <dsp:spPr>
        <a:xfrm>
          <a:off x="1928821" y="646444"/>
          <a:ext cx="4786354" cy="1521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latin typeface="Arial" pitchFamily="34" charset="0"/>
              <a:cs typeface="Arial" pitchFamily="34" charset="0"/>
            </a:rPr>
            <a:t>Травма</a:t>
          </a:r>
          <a:endParaRPr lang="ru-RU" sz="6500" kern="1200" dirty="0">
            <a:latin typeface="Arial" pitchFamily="34" charset="0"/>
            <a:cs typeface="Arial" pitchFamily="34" charset="0"/>
          </a:endParaRPr>
        </a:p>
      </dsp:txBody>
      <dsp:txXfrm>
        <a:off x="2003070" y="720693"/>
        <a:ext cx="4637856" cy="1372502"/>
      </dsp:txXfrm>
    </dsp:sp>
    <dsp:sp modelId="{F5A1B77C-7DD2-4758-92D6-DE44E004128A}">
      <dsp:nvSpPr>
        <dsp:cNvPr id="0" name=""/>
        <dsp:cNvSpPr/>
      </dsp:nvSpPr>
      <dsp:spPr>
        <a:xfrm>
          <a:off x="0" y="2167444"/>
          <a:ext cx="8643998" cy="2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это несчастный случай, повлекший потерю трудоспособности.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(греч. </a:t>
          </a:r>
          <a:r>
            <a:rPr lang="ru-RU" sz="2800" kern="1200" dirty="0" err="1" smtClean="0">
              <a:latin typeface="+mj-lt"/>
            </a:rPr>
            <a:t>trauma</a:t>
          </a:r>
          <a:r>
            <a:rPr lang="ru-RU" sz="2800" kern="1200" dirty="0" smtClean="0">
              <a:latin typeface="+mj-lt"/>
            </a:rPr>
            <a:t> повреждение, ранение) называют нарушение анатомической целостности или физиологических функций тканей или органов человека, вызванное внезапным внешним воздействием.</a:t>
          </a:r>
          <a:endParaRPr lang="ru-RU" sz="2800" kern="1200" dirty="0">
            <a:latin typeface="+mj-lt"/>
          </a:endParaRPr>
        </a:p>
      </dsp:txBody>
      <dsp:txXfrm>
        <a:off x="0" y="2167444"/>
        <a:ext cx="8643998" cy="275827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81B1D-468A-45AF-9452-C4BFCD32156C}">
      <dsp:nvSpPr>
        <dsp:cNvPr id="0" name=""/>
        <dsp:cNvSpPr/>
      </dsp:nvSpPr>
      <dsp:spPr>
        <a:xfrm>
          <a:off x="428624" y="758"/>
          <a:ext cx="5715057" cy="16324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>
              <a:latin typeface="+mj-lt"/>
            </a:rPr>
            <a:t>Статистические методы</a:t>
          </a:r>
          <a:endParaRPr lang="ru-RU" sz="5300" kern="1200" dirty="0">
            <a:latin typeface="+mj-lt"/>
          </a:endParaRPr>
        </a:p>
      </dsp:txBody>
      <dsp:txXfrm>
        <a:off x="476436" y="48570"/>
        <a:ext cx="5619433" cy="1536811"/>
      </dsp:txXfrm>
    </dsp:sp>
    <dsp:sp modelId="{C865BD39-7A74-417B-9059-FFC4F135807B}">
      <dsp:nvSpPr>
        <dsp:cNvPr id="0" name=""/>
        <dsp:cNvSpPr/>
      </dsp:nvSpPr>
      <dsp:spPr>
        <a:xfrm>
          <a:off x="1000130" y="1633193"/>
          <a:ext cx="571505" cy="1224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326"/>
              </a:lnTo>
              <a:lnTo>
                <a:pt x="571505" y="122432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924EB-973F-40FA-B335-60A4EC263FE8}">
      <dsp:nvSpPr>
        <dsp:cNvPr id="0" name=""/>
        <dsp:cNvSpPr/>
      </dsp:nvSpPr>
      <dsp:spPr>
        <a:xfrm>
          <a:off x="1571636" y="2041302"/>
          <a:ext cx="4531926" cy="1632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+mj-lt"/>
            </a:rPr>
            <a:t>Групповой</a:t>
          </a:r>
          <a:endParaRPr lang="ru-RU" sz="4800" kern="1200" dirty="0">
            <a:latin typeface="+mj-lt"/>
          </a:endParaRPr>
        </a:p>
      </dsp:txBody>
      <dsp:txXfrm>
        <a:off x="1619448" y="2089114"/>
        <a:ext cx="4436302" cy="1536811"/>
      </dsp:txXfrm>
    </dsp:sp>
    <dsp:sp modelId="{21F6D932-762D-4FE3-9A18-86DC8846648C}">
      <dsp:nvSpPr>
        <dsp:cNvPr id="0" name=""/>
        <dsp:cNvSpPr/>
      </dsp:nvSpPr>
      <dsp:spPr>
        <a:xfrm>
          <a:off x="1000130" y="1633193"/>
          <a:ext cx="500070" cy="3265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5628"/>
              </a:lnTo>
              <a:lnTo>
                <a:pt x="500070" y="326562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47CF7-FBEC-4063-B330-488F24FDACC7}">
      <dsp:nvSpPr>
        <dsp:cNvPr id="0" name=""/>
        <dsp:cNvSpPr/>
      </dsp:nvSpPr>
      <dsp:spPr>
        <a:xfrm>
          <a:off x="1500200" y="4082604"/>
          <a:ext cx="5572166" cy="1632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+mj-lt"/>
            </a:rPr>
            <a:t>Топографический</a:t>
          </a:r>
          <a:endParaRPr lang="ru-RU" sz="4800" kern="1200" dirty="0">
            <a:latin typeface="+mj-lt"/>
          </a:endParaRPr>
        </a:p>
      </dsp:txBody>
      <dsp:txXfrm>
        <a:off x="1548012" y="4130416"/>
        <a:ext cx="5476542" cy="153681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19F6-FB9B-4C53-888E-4B473F3C5A96}">
      <dsp:nvSpPr>
        <dsp:cNvPr id="0" name=""/>
        <dsp:cNvSpPr/>
      </dsp:nvSpPr>
      <dsp:spPr>
        <a:xfrm>
          <a:off x="0" y="11494"/>
          <a:ext cx="8643998" cy="1521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Мероприятия по профилактике производственного травматизма </a:t>
          </a:r>
          <a:endParaRPr lang="ru-RU" sz="4000" kern="1200" dirty="0">
            <a:latin typeface="+mj-lt"/>
          </a:endParaRPr>
        </a:p>
      </dsp:txBody>
      <dsp:txXfrm>
        <a:off x="74249" y="85743"/>
        <a:ext cx="8495500" cy="1372502"/>
      </dsp:txXfrm>
    </dsp:sp>
    <dsp:sp modelId="{26107DA7-51FB-4C40-AEC5-2BE99106CAEF}">
      <dsp:nvSpPr>
        <dsp:cNvPr id="0" name=""/>
        <dsp:cNvSpPr/>
      </dsp:nvSpPr>
      <dsp:spPr>
        <a:xfrm>
          <a:off x="0" y="1532494"/>
          <a:ext cx="8643998" cy="4171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устройство ограждений;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установка предохранительных, блокировочных и сигнализирующих устройств;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рациональное устройство рабочих мест и размещение оборудования;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испытания оборудования;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механизация и автоматизация производственных процессов;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обеспечение работающих предохранительными приспособлениям</a:t>
          </a:r>
          <a:endParaRPr lang="ru-RU" sz="2800" kern="1200" dirty="0">
            <a:latin typeface="+mj-lt"/>
          </a:endParaRPr>
        </a:p>
      </dsp:txBody>
      <dsp:txXfrm>
        <a:off x="0" y="1532494"/>
        <a:ext cx="8643998" cy="417105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B72A60-C616-4EB2-9D53-3A7BAA707B18}">
      <dsp:nvSpPr>
        <dsp:cNvPr id="0" name=""/>
        <dsp:cNvSpPr/>
      </dsp:nvSpPr>
      <dsp:spPr>
        <a:xfrm>
          <a:off x="903619" y="0"/>
          <a:ext cx="6137165" cy="9815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+mj-lt"/>
            </a:rPr>
            <a:t>Ответственность</a:t>
          </a:r>
          <a:endParaRPr lang="ru-RU" sz="5400" kern="1200" dirty="0">
            <a:latin typeface="+mj-lt"/>
          </a:endParaRPr>
        </a:p>
      </dsp:txBody>
      <dsp:txXfrm>
        <a:off x="932367" y="28748"/>
        <a:ext cx="6079669" cy="924026"/>
      </dsp:txXfrm>
    </dsp:sp>
    <dsp:sp modelId="{15E64F4A-A589-4DB5-ADC4-51FA8C593B6E}">
      <dsp:nvSpPr>
        <dsp:cNvPr id="0" name=""/>
        <dsp:cNvSpPr/>
      </dsp:nvSpPr>
      <dsp:spPr>
        <a:xfrm>
          <a:off x="1517335" y="981522"/>
          <a:ext cx="583572" cy="736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376"/>
              </a:lnTo>
              <a:lnTo>
                <a:pt x="583572" y="73637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41926-1367-4BBE-B1FA-D5228F146D1D}">
      <dsp:nvSpPr>
        <dsp:cNvPr id="0" name=""/>
        <dsp:cNvSpPr/>
      </dsp:nvSpPr>
      <dsp:spPr>
        <a:xfrm>
          <a:off x="2100908" y="1227137"/>
          <a:ext cx="4269748" cy="98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+mj-lt"/>
            </a:rPr>
            <a:t>Общественная</a:t>
          </a:r>
          <a:endParaRPr lang="ru-RU" sz="4400" kern="1200" dirty="0">
            <a:latin typeface="+mj-lt"/>
          </a:endParaRPr>
        </a:p>
      </dsp:txBody>
      <dsp:txXfrm>
        <a:off x="2129656" y="1255885"/>
        <a:ext cx="4212252" cy="924026"/>
      </dsp:txXfrm>
    </dsp:sp>
    <dsp:sp modelId="{FBB63032-619D-41C3-B99C-54613497DA95}">
      <dsp:nvSpPr>
        <dsp:cNvPr id="0" name=""/>
        <dsp:cNvSpPr/>
      </dsp:nvSpPr>
      <dsp:spPr>
        <a:xfrm>
          <a:off x="1517335" y="981522"/>
          <a:ext cx="532627" cy="1923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939"/>
              </a:lnTo>
              <a:lnTo>
                <a:pt x="532627" y="192393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55B3A-7326-4B91-A941-7A9D8A3AB530}">
      <dsp:nvSpPr>
        <dsp:cNvPr id="0" name=""/>
        <dsp:cNvSpPr/>
      </dsp:nvSpPr>
      <dsp:spPr>
        <a:xfrm>
          <a:off x="2049963" y="2414701"/>
          <a:ext cx="5218056" cy="98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+mj-lt"/>
            </a:rPr>
            <a:t>Дисциплинарная</a:t>
          </a:r>
          <a:endParaRPr lang="ru-RU" sz="4400" kern="1200" dirty="0">
            <a:latin typeface="+mj-lt"/>
          </a:endParaRPr>
        </a:p>
      </dsp:txBody>
      <dsp:txXfrm>
        <a:off x="2078711" y="2443449"/>
        <a:ext cx="5160560" cy="924026"/>
      </dsp:txXfrm>
    </dsp:sp>
    <dsp:sp modelId="{D3F9542F-CBE4-4541-8188-98EC0D86FB92}">
      <dsp:nvSpPr>
        <dsp:cNvPr id="0" name=""/>
        <dsp:cNvSpPr/>
      </dsp:nvSpPr>
      <dsp:spPr>
        <a:xfrm>
          <a:off x="1517335" y="981522"/>
          <a:ext cx="567349" cy="3352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2933"/>
              </a:lnTo>
              <a:lnTo>
                <a:pt x="567349" y="335293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131CD-8683-4CF0-A213-19C779ED80EF}">
      <dsp:nvSpPr>
        <dsp:cNvPr id="0" name=""/>
        <dsp:cNvSpPr/>
      </dsp:nvSpPr>
      <dsp:spPr>
        <a:xfrm>
          <a:off x="2084685" y="3683888"/>
          <a:ext cx="5416308" cy="1301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+mj-lt"/>
            </a:rPr>
            <a:t>Административная (материальная)</a:t>
          </a:r>
          <a:endParaRPr lang="ru-RU" sz="4400" kern="1200" dirty="0">
            <a:latin typeface="+mj-lt"/>
          </a:endParaRPr>
        </a:p>
      </dsp:txBody>
      <dsp:txXfrm>
        <a:off x="2122794" y="3721997"/>
        <a:ext cx="5340090" cy="1224917"/>
      </dsp:txXfrm>
    </dsp:sp>
    <dsp:sp modelId="{95D2A3C6-1F9C-493E-8521-55B58B2189C0}">
      <dsp:nvSpPr>
        <dsp:cNvPr id="0" name=""/>
        <dsp:cNvSpPr/>
      </dsp:nvSpPr>
      <dsp:spPr>
        <a:xfrm>
          <a:off x="1517335" y="981522"/>
          <a:ext cx="611525" cy="4724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24920"/>
              </a:lnTo>
              <a:lnTo>
                <a:pt x="611525" y="47249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6C03B-5636-406B-9739-8F9369A97515}">
      <dsp:nvSpPr>
        <dsp:cNvPr id="0" name=""/>
        <dsp:cNvSpPr/>
      </dsp:nvSpPr>
      <dsp:spPr>
        <a:xfrm>
          <a:off x="2128861" y="5215681"/>
          <a:ext cx="5077141" cy="98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latin typeface="+mj-lt"/>
            </a:rPr>
            <a:t>Уголовная</a:t>
          </a:r>
          <a:endParaRPr lang="ru-RU" sz="4400" kern="1200" dirty="0">
            <a:latin typeface="+mj-lt"/>
          </a:endParaRPr>
        </a:p>
      </dsp:txBody>
      <dsp:txXfrm>
        <a:off x="2157609" y="5244429"/>
        <a:ext cx="5019645" cy="9240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13DCF-E4E7-4B14-B305-62EE90B27902}">
      <dsp:nvSpPr>
        <dsp:cNvPr id="0" name=""/>
        <dsp:cNvSpPr/>
      </dsp:nvSpPr>
      <dsp:spPr>
        <a:xfrm>
          <a:off x="1590" y="809228"/>
          <a:ext cx="4438044" cy="11097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latin typeface="+mj-lt"/>
            </a:rPr>
            <a:t>Травмы</a:t>
          </a:r>
          <a:endParaRPr lang="ru-RU" sz="5400" kern="1200" dirty="0">
            <a:latin typeface="+mj-lt"/>
          </a:endParaRPr>
        </a:p>
      </dsp:txBody>
      <dsp:txXfrm>
        <a:off x="34093" y="841731"/>
        <a:ext cx="4373038" cy="1044718"/>
      </dsp:txXfrm>
    </dsp:sp>
    <dsp:sp modelId="{70447784-32CE-4381-A54A-4E5CBB81465C}">
      <dsp:nvSpPr>
        <dsp:cNvPr id="0" name=""/>
        <dsp:cNvSpPr/>
      </dsp:nvSpPr>
      <dsp:spPr>
        <a:xfrm>
          <a:off x="445395" y="1918952"/>
          <a:ext cx="438093" cy="4788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874"/>
              </a:lnTo>
              <a:lnTo>
                <a:pt x="438093" y="4788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2A173-D620-49FA-A471-74F727450320}">
      <dsp:nvSpPr>
        <dsp:cNvPr id="0" name=""/>
        <dsp:cNvSpPr/>
      </dsp:nvSpPr>
      <dsp:spPr>
        <a:xfrm>
          <a:off x="883489" y="2075122"/>
          <a:ext cx="5615375" cy="645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Производственные</a:t>
          </a:r>
          <a:endParaRPr lang="ru-RU" sz="3600" b="0" kern="1200" dirty="0">
            <a:latin typeface="Arial" pitchFamily="34" charset="0"/>
            <a:cs typeface="Arial" pitchFamily="34" charset="0"/>
          </a:endParaRPr>
        </a:p>
      </dsp:txBody>
      <dsp:txXfrm>
        <a:off x="902392" y="2094025"/>
        <a:ext cx="5577569" cy="607603"/>
      </dsp:txXfrm>
    </dsp:sp>
    <dsp:sp modelId="{E704622F-3744-4B3F-BD17-C049656CA46E}">
      <dsp:nvSpPr>
        <dsp:cNvPr id="0" name=""/>
        <dsp:cNvSpPr/>
      </dsp:nvSpPr>
      <dsp:spPr>
        <a:xfrm>
          <a:off x="445395" y="1918952"/>
          <a:ext cx="411864" cy="1639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405"/>
              </a:lnTo>
              <a:lnTo>
                <a:pt x="411864" y="16394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18644-34AA-4F06-A917-6C83C9F36577}">
      <dsp:nvSpPr>
        <dsp:cNvPr id="0" name=""/>
        <dsp:cNvSpPr/>
      </dsp:nvSpPr>
      <dsp:spPr>
        <a:xfrm>
          <a:off x="857259" y="2880929"/>
          <a:ext cx="6895951" cy="1354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На пути следования на работу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и обратно</a:t>
          </a:r>
          <a:endParaRPr lang="ru-RU" sz="3600" b="0" kern="1200" dirty="0">
            <a:latin typeface="Arial" pitchFamily="34" charset="0"/>
            <a:cs typeface="Arial" pitchFamily="34" charset="0"/>
          </a:endParaRPr>
        </a:p>
      </dsp:txBody>
      <dsp:txXfrm>
        <a:off x="896941" y="2920611"/>
        <a:ext cx="6816587" cy="1275493"/>
      </dsp:txXfrm>
    </dsp:sp>
    <dsp:sp modelId="{48F3101B-C463-4301-A8D8-51F36A1A6FAC}">
      <dsp:nvSpPr>
        <dsp:cNvPr id="0" name=""/>
        <dsp:cNvSpPr/>
      </dsp:nvSpPr>
      <dsp:spPr>
        <a:xfrm>
          <a:off x="445395" y="1918952"/>
          <a:ext cx="443804" cy="28070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029"/>
              </a:lnTo>
              <a:lnTo>
                <a:pt x="443804" y="28070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BE2AF-14A1-418E-87FF-F1F932267683}">
      <dsp:nvSpPr>
        <dsp:cNvPr id="0" name=""/>
        <dsp:cNvSpPr/>
      </dsp:nvSpPr>
      <dsp:spPr>
        <a:xfrm>
          <a:off x="889199" y="4403277"/>
          <a:ext cx="4890317" cy="645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Arial" pitchFamily="34" charset="0"/>
              <a:cs typeface="Arial" pitchFamily="34" charset="0"/>
            </a:rPr>
            <a:t>Бытовые травмы</a:t>
          </a:r>
          <a:endParaRPr lang="ru-RU" sz="3600" kern="1200" dirty="0">
            <a:latin typeface="Arial" pitchFamily="34" charset="0"/>
            <a:cs typeface="Arial" pitchFamily="34" charset="0"/>
          </a:endParaRPr>
        </a:p>
      </dsp:txBody>
      <dsp:txXfrm>
        <a:off x="908102" y="4422180"/>
        <a:ext cx="4852511" cy="607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F075D-FFA0-403B-81BD-0822D3653A86}">
      <dsp:nvSpPr>
        <dsp:cNvPr id="0" name=""/>
        <dsp:cNvSpPr/>
      </dsp:nvSpPr>
      <dsp:spPr>
        <a:xfrm>
          <a:off x="0" y="692684"/>
          <a:ext cx="8072494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i="0" kern="1200" dirty="0" smtClean="0">
              <a:latin typeface="Arial" pitchFamily="34" charset="0"/>
              <a:cs typeface="Arial" pitchFamily="34" charset="0"/>
            </a:rPr>
            <a:t>Производственная травма </a:t>
          </a:r>
          <a:endParaRPr lang="ru-RU" sz="3600" i="0" kern="1200" dirty="0">
            <a:latin typeface="Arial" pitchFamily="34" charset="0"/>
            <a:cs typeface="Arial" pitchFamily="34" charset="0"/>
          </a:endParaRPr>
        </a:p>
      </dsp:txBody>
      <dsp:txXfrm>
        <a:off x="59399" y="752083"/>
        <a:ext cx="7953696" cy="1098002"/>
      </dsp:txXfrm>
    </dsp:sp>
    <dsp:sp modelId="{45023B25-1D80-47A3-BF75-4E9DD4772D79}">
      <dsp:nvSpPr>
        <dsp:cNvPr id="0" name=""/>
        <dsp:cNvSpPr/>
      </dsp:nvSpPr>
      <dsp:spPr>
        <a:xfrm>
          <a:off x="0" y="1909485"/>
          <a:ext cx="8072494" cy="2287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30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травма, полученная работающим на производстве и вызванная внезапным воздействием опасного производственного фактора при выполнении им производственных обязанностей или заданий руководителя работ</a:t>
          </a:r>
          <a:r>
            <a:rPr lang="ru-RU" sz="2800" kern="1200" dirty="0" smtClean="0"/>
            <a:t>.</a:t>
          </a:r>
          <a:endParaRPr lang="ru-RU" sz="2800" kern="1200" dirty="0">
            <a:latin typeface="+mj-lt"/>
          </a:endParaRPr>
        </a:p>
      </dsp:txBody>
      <dsp:txXfrm>
        <a:off x="0" y="1909485"/>
        <a:ext cx="8072494" cy="22873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F075D-FFA0-403B-81BD-0822D3653A86}">
      <dsp:nvSpPr>
        <dsp:cNvPr id="0" name=""/>
        <dsp:cNvSpPr/>
      </dsp:nvSpPr>
      <dsp:spPr>
        <a:xfrm>
          <a:off x="0" y="1254732"/>
          <a:ext cx="821537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+mj-lt"/>
            </a:rPr>
            <a:t>Несчастный случай на производстве.</a:t>
          </a:r>
          <a:endParaRPr lang="ru-RU" sz="3200" i="0" kern="1200" dirty="0">
            <a:latin typeface="+mj-lt"/>
            <a:cs typeface="Arial" pitchFamily="34" charset="0"/>
          </a:endParaRPr>
        </a:p>
      </dsp:txBody>
      <dsp:txXfrm>
        <a:off x="59399" y="1314131"/>
        <a:ext cx="8096572" cy="1098002"/>
      </dsp:txXfrm>
    </dsp:sp>
    <dsp:sp modelId="{45023B25-1D80-47A3-BF75-4E9DD4772D79}">
      <dsp:nvSpPr>
        <dsp:cNvPr id="0" name=""/>
        <dsp:cNvSpPr/>
      </dsp:nvSpPr>
      <dsp:spPr>
        <a:xfrm>
          <a:off x="0" y="2471532"/>
          <a:ext cx="8215370" cy="191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838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повреждение организма человека или нарушение правильности его функционирования, связанное с воздействием на него опасного производственного фактора</a:t>
          </a:r>
          <a:endParaRPr lang="ru-RU" sz="2800" kern="1200" dirty="0">
            <a:latin typeface="+mj-lt"/>
          </a:endParaRPr>
        </a:p>
      </dsp:txBody>
      <dsp:txXfrm>
        <a:off x="0" y="2471532"/>
        <a:ext cx="8215370" cy="19173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FBB758-1E09-4162-A91F-2472E4ECAA8B}">
      <dsp:nvSpPr>
        <dsp:cNvPr id="0" name=""/>
        <dsp:cNvSpPr/>
      </dsp:nvSpPr>
      <dsp:spPr>
        <a:xfrm>
          <a:off x="1071553" y="423565"/>
          <a:ext cx="5929350" cy="121950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Arial" pitchFamily="34" charset="0"/>
              <a:cs typeface="Arial" pitchFamily="34" charset="0"/>
            </a:rPr>
            <a:t>Цель расследования</a:t>
          </a:r>
          <a:endParaRPr lang="ru-RU" sz="3200" kern="1200" dirty="0">
            <a:latin typeface="Arial" pitchFamily="34" charset="0"/>
            <a:cs typeface="Arial" pitchFamily="34" charset="0"/>
          </a:endParaRPr>
        </a:p>
      </dsp:txBody>
      <dsp:txXfrm>
        <a:off x="1131084" y="483096"/>
        <a:ext cx="5810288" cy="1100445"/>
      </dsp:txXfrm>
    </dsp:sp>
    <dsp:sp modelId="{F5A1B77C-7DD2-4758-92D6-DE44E004128A}">
      <dsp:nvSpPr>
        <dsp:cNvPr id="0" name=""/>
        <dsp:cNvSpPr/>
      </dsp:nvSpPr>
      <dsp:spPr>
        <a:xfrm>
          <a:off x="0" y="2689034"/>
          <a:ext cx="8643998" cy="14136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447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600" kern="1200" dirty="0" smtClean="0">
              <a:latin typeface="+mj-lt"/>
            </a:rPr>
            <a:t>установить причины, вызвавшие несчастный случай;</a:t>
          </a:r>
          <a:endParaRPr lang="ru-RU" sz="3600" kern="1200" dirty="0">
            <a:latin typeface="+mj-lt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600" kern="1200" dirty="0" smtClean="0">
              <a:latin typeface="+mj-lt"/>
            </a:rPr>
            <a:t>наметить мероприятия, направленные на предотвращение подобных несчастных случаев.</a:t>
          </a:r>
          <a:endParaRPr lang="ru-RU" sz="3600" kern="1200" dirty="0">
            <a:latin typeface="+mj-lt"/>
          </a:endParaRPr>
        </a:p>
      </dsp:txBody>
      <dsp:txXfrm>
        <a:off x="0" y="2689034"/>
        <a:ext cx="8643998" cy="14136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4869E-BEB8-4E31-AE8E-B6E1DF50E108}">
      <dsp:nvSpPr>
        <dsp:cNvPr id="0" name=""/>
        <dsp:cNvSpPr/>
      </dsp:nvSpPr>
      <dsp:spPr>
        <a:xfrm>
          <a:off x="0" y="357194"/>
          <a:ext cx="8429684" cy="13689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+mj-lt"/>
            </a:rPr>
            <a:t>Причины производственного травматизма </a:t>
          </a:r>
          <a:endParaRPr lang="ru-RU" sz="3600" kern="1200" dirty="0">
            <a:latin typeface="+mj-lt"/>
          </a:endParaRPr>
        </a:p>
      </dsp:txBody>
      <dsp:txXfrm>
        <a:off x="66824" y="424018"/>
        <a:ext cx="8296036" cy="1235252"/>
      </dsp:txXfrm>
    </dsp:sp>
    <dsp:sp modelId="{E0BF1986-C30A-4CF1-BCB6-E5229C6A3864}">
      <dsp:nvSpPr>
        <dsp:cNvPr id="0" name=""/>
        <dsp:cNvSpPr/>
      </dsp:nvSpPr>
      <dsp:spPr>
        <a:xfrm>
          <a:off x="0" y="2361283"/>
          <a:ext cx="8429684" cy="2556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642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i="1" kern="1200" dirty="0" smtClean="0">
              <a:latin typeface="+mj-lt"/>
            </a:rPr>
            <a:t>Технические </a:t>
          </a:r>
          <a:r>
            <a:rPr lang="ru-RU" sz="2800" b="0" i="0" kern="1200" dirty="0" smtClean="0">
              <a:latin typeface="+mj-lt"/>
            </a:rPr>
            <a:t>-  </a:t>
          </a:r>
          <a:r>
            <a:rPr lang="ru-RU" sz="2800" kern="1200" dirty="0" smtClean="0">
              <a:latin typeface="+mj-lt"/>
            </a:rPr>
            <a:t>не зависящие от уровня организации труда на предприятии;</a:t>
          </a:r>
          <a:endParaRPr lang="ru-RU" sz="2800" b="1" i="1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i="1" kern="1200" dirty="0" smtClean="0">
              <a:latin typeface="+mj-lt"/>
            </a:rPr>
            <a:t>Организационные </a:t>
          </a:r>
          <a:r>
            <a:rPr lang="ru-RU" sz="2800" b="0" i="0" kern="1200" dirty="0" smtClean="0">
              <a:latin typeface="+mj-lt"/>
            </a:rPr>
            <a:t>- </a:t>
          </a:r>
          <a:r>
            <a:rPr lang="ru-RU" sz="2800" kern="1200" dirty="0" smtClean="0">
              <a:latin typeface="+mj-lt"/>
            </a:rPr>
            <a:t>целиком зависят от уровня организации труда на предприятии;</a:t>
          </a:r>
          <a:endParaRPr lang="ru-RU" sz="2800" b="1" i="1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i="1" kern="1200" dirty="0" smtClean="0">
              <a:latin typeface="+mj-lt"/>
            </a:rPr>
            <a:t>Санитарно-гигиенические</a:t>
          </a:r>
          <a:endParaRPr lang="ru-RU" sz="2800" b="1" i="1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b="1" i="1" kern="1200" dirty="0" smtClean="0">
              <a:latin typeface="+mj-lt"/>
            </a:rPr>
            <a:t>Личностные (психофизиологические)</a:t>
          </a:r>
          <a:endParaRPr lang="ru-RU" sz="2800" b="1" i="1" kern="1200" dirty="0">
            <a:latin typeface="+mj-lt"/>
          </a:endParaRPr>
        </a:p>
      </dsp:txBody>
      <dsp:txXfrm>
        <a:off x="0" y="2361283"/>
        <a:ext cx="8429684" cy="25564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BCC09-8656-4A4F-94A8-602650C3C448}">
      <dsp:nvSpPr>
        <dsp:cNvPr id="0" name=""/>
        <dsp:cNvSpPr/>
      </dsp:nvSpPr>
      <dsp:spPr>
        <a:xfrm>
          <a:off x="0" y="848834"/>
          <a:ext cx="8501122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Технические причины</a:t>
          </a:r>
          <a:endParaRPr lang="ru-RU" sz="4000" kern="1200" dirty="0">
            <a:latin typeface="+mj-lt"/>
          </a:endParaRPr>
        </a:p>
      </dsp:txBody>
      <dsp:txXfrm>
        <a:off x="59399" y="908233"/>
        <a:ext cx="8382324" cy="1098002"/>
      </dsp:txXfrm>
    </dsp:sp>
    <dsp:sp modelId="{908CC062-63CC-4D44-8638-934C7047FF61}">
      <dsp:nvSpPr>
        <dsp:cNvPr id="0" name=""/>
        <dsp:cNvSpPr/>
      </dsp:nvSpPr>
      <dsp:spPr>
        <a:xfrm>
          <a:off x="0" y="2065634"/>
          <a:ext cx="8501122" cy="3229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несовершенство технологических процессов, конструктивные недостатки оборудования, приспособлений, инструментов;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недостаточная механизация тяжелых работ, несовершенство ограждений, предохранительных устройств, средств сигнализации и блокировок;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j-lt"/>
            </a:rPr>
            <a:t>прочностные дефекты материалов и т. п.</a:t>
          </a:r>
          <a:endParaRPr lang="ru-RU" sz="2800" kern="1200" dirty="0">
            <a:latin typeface="+mj-lt"/>
          </a:endParaRPr>
        </a:p>
      </dsp:txBody>
      <dsp:txXfrm>
        <a:off x="0" y="2065634"/>
        <a:ext cx="8501122" cy="32292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BCC09-8656-4A4F-94A8-602650C3C448}">
      <dsp:nvSpPr>
        <dsp:cNvPr id="0" name=""/>
        <dsp:cNvSpPr/>
      </dsp:nvSpPr>
      <dsp:spPr>
        <a:xfrm>
          <a:off x="0" y="15929"/>
          <a:ext cx="8501122" cy="11044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atin typeface="+mj-lt"/>
            </a:rPr>
            <a:t>Организационные причины</a:t>
          </a:r>
          <a:endParaRPr lang="ru-RU" sz="4000" kern="1200" dirty="0">
            <a:latin typeface="+mj-lt"/>
          </a:endParaRPr>
        </a:p>
      </dsp:txBody>
      <dsp:txXfrm>
        <a:off x="53916" y="69845"/>
        <a:ext cx="8393290" cy="996648"/>
      </dsp:txXfrm>
    </dsp:sp>
    <dsp:sp modelId="{908CC062-63CC-4D44-8638-934C7047FF61}">
      <dsp:nvSpPr>
        <dsp:cNvPr id="0" name=""/>
        <dsp:cNvSpPr/>
      </dsp:nvSpPr>
      <dsp:spPr>
        <a:xfrm>
          <a:off x="0" y="1120409"/>
          <a:ext cx="8501122" cy="5007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11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>
              <a:latin typeface="+mn-lt"/>
            </a:rPr>
            <a:t>недостатки в содержании территории, проездов, проходов;</a:t>
          </a:r>
          <a:endParaRPr lang="ru-RU" sz="2800" kern="1200" dirty="0">
            <a:latin typeface="+mn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нарушение правил эксплуатации оборудования, транспортных средств, инструмента;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недостатки в организации рабочих мест;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нарушение технологического регламента;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недостатки в обучении рабочих безопасным методам труда;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использование машин, механизмов и инструментов не по назначению;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800" kern="1200" dirty="0" smtClean="0"/>
            <a:t>отсутствие или неприменение средств индивидуальной защиты и т. п. </a:t>
          </a:r>
          <a:endParaRPr lang="ru-RU" sz="2800" kern="1200" dirty="0">
            <a:latin typeface="+mj-lt"/>
          </a:endParaRPr>
        </a:p>
      </dsp:txBody>
      <dsp:txXfrm>
        <a:off x="0" y="1120409"/>
        <a:ext cx="8501122" cy="5007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A1F50-5803-4250-A0C1-E6833CA7A147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8918E-BBDF-462C-9297-8413EF6CAF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59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0D35-861C-4ED3-86E4-F1CB2667C56C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1DBA-C4D7-4DCD-BA12-245E54B89BBE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7C5F6-2B07-4154-B236-DE9EDF0B6C94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364AC-A2BF-4E42-AE33-90041348C065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7465A-8D4D-43E2-8802-D5C50F0E1B34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1A0CD-6FF4-4202-98E7-B05D0C404374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201D-F0B4-4722-B3FD-3C3C8CE501D8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D9705-C5A0-4702-B260-E8CF2DE00AD9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76ECE-6FC8-4622-BB65-9C5227412D0D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148B0-33DB-460D-8665-CB6598706A52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3043-E1CA-4502-A700-799F27AA464B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A16224-A2A1-415E-94B4-1A5A9591D449}" type="datetime1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31D0BE-B88C-45F3-9D4F-E5A4F022A5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229600" cy="3057532"/>
          </a:xfrm>
        </p:spPr>
        <p:txBody>
          <a:bodyPr/>
          <a:lstStyle/>
          <a:p>
            <a:r>
              <a:rPr lang="ru-RU" dirty="0" smtClean="0"/>
              <a:t>Травматизм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0"/>
          <a:ext cx="8358246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214290"/>
          <a:ext cx="8429684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642910" y="428604"/>
          <a:ext cx="778674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785786" y="428604"/>
          <a:ext cx="807249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428596" y="357166"/>
          <a:ext cx="814393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16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285728"/>
          <a:ext cx="89297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17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285728"/>
          <a:ext cx="8929718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4282" y="1357298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Arial" pitchFamily="34" charset="0"/>
                <a:cs typeface="Arial" pitchFamily="34" charset="0"/>
              </a:rPr>
              <a:t>Мп =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П1 + П2 + ПЗ + П4 + П5 + П6 + П7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357430"/>
            <a:ext cx="8838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Укрупненный подсчет общих материальных потерь: 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642918"/>
            <a:ext cx="761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Общие материальные потери,  руб., составят: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2857496"/>
            <a:ext cx="257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 smtClean="0"/>
              <a:t>Mп</a:t>
            </a:r>
            <a:r>
              <a:rPr lang="ru-RU" sz="2800" dirty="0" smtClean="0"/>
              <a:t> = </a:t>
            </a:r>
            <a:r>
              <a:rPr lang="ru-RU" sz="2800" b="1" dirty="0" err="1" smtClean="0"/>
              <a:t>Дв</a:t>
            </a:r>
            <a:r>
              <a:rPr lang="ru-RU" sz="2800" dirty="0" smtClean="0"/>
              <a:t> </a:t>
            </a:r>
            <a:r>
              <a:rPr lang="ru-RU" sz="2800" dirty="0" err="1" smtClean="0"/>
              <a:t>х</a:t>
            </a:r>
            <a:r>
              <a:rPr lang="ru-RU" sz="2800" dirty="0" smtClean="0"/>
              <a:t> </a:t>
            </a:r>
            <a:r>
              <a:rPr lang="ru-RU" sz="2800" b="1" dirty="0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х</a:t>
            </a:r>
            <a:r>
              <a:rPr lang="ru-RU" sz="2800" dirty="0" smtClean="0"/>
              <a:t> </a:t>
            </a:r>
            <a:r>
              <a:rPr lang="ru-RU" sz="2800" b="1" dirty="0" err="1" smtClean="0"/>
              <a:t>j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357562"/>
            <a:ext cx="90492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где </a:t>
            </a:r>
          </a:p>
          <a:p>
            <a:r>
              <a:rPr lang="ru-RU" sz="2400" b="1" dirty="0" err="1" smtClean="0"/>
              <a:t>Дв</a:t>
            </a:r>
            <a:r>
              <a:rPr lang="ru-RU" sz="2400" dirty="0" smtClean="0"/>
              <a:t> - потери рабочего времени у пострадавших с утратой </a:t>
            </a:r>
          </a:p>
          <a:p>
            <a:r>
              <a:rPr lang="ru-RU" sz="2400" dirty="0" smtClean="0"/>
              <a:t>         трудоспособности на один и более рабочий день, временная </a:t>
            </a:r>
          </a:p>
          <a:p>
            <a:r>
              <a:rPr lang="ru-RU" sz="2400" dirty="0" smtClean="0"/>
              <a:t>         нетрудоспособность которых закончилась в отчетном периоде </a:t>
            </a:r>
          </a:p>
          <a:p>
            <a:r>
              <a:rPr lang="ru-RU" sz="2400" dirty="0" smtClean="0"/>
              <a:t>         (за исследуемый период времени), </a:t>
            </a:r>
            <a:r>
              <a:rPr lang="ru-RU" sz="2400" dirty="0" err="1" smtClean="0"/>
              <a:t>дн</a:t>
            </a:r>
            <a:r>
              <a:rPr lang="ru-RU" sz="2400" dirty="0" smtClean="0"/>
              <a:t>.;</a:t>
            </a:r>
            <a:br>
              <a:rPr lang="ru-RU" sz="2400" dirty="0" smtClean="0"/>
            </a:br>
            <a:r>
              <a:rPr lang="ru-RU" sz="2400" b="1" dirty="0" smtClean="0"/>
              <a:t>З </a:t>
            </a:r>
            <a:r>
              <a:rPr lang="ru-RU" sz="2400" dirty="0" smtClean="0"/>
              <a:t>- средняя дневная заработная плата одного работающего, руб.;</a:t>
            </a:r>
            <a:br>
              <a:rPr lang="ru-RU" sz="2400" dirty="0" smtClean="0"/>
            </a:br>
            <a:r>
              <a:rPr lang="ru-RU" sz="2400" b="1" dirty="0" err="1" smtClean="0"/>
              <a:t>j</a:t>
            </a:r>
            <a:r>
              <a:rPr lang="ru-RU" sz="2400" b="1" dirty="0" smtClean="0"/>
              <a:t> </a:t>
            </a:r>
            <a:r>
              <a:rPr lang="ru-RU" sz="2400" dirty="0" smtClean="0"/>
              <a:t>- коэффициент, учитывающий все элементы материальных затрат </a:t>
            </a:r>
          </a:p>
          <a:p>
            <a:r>
              <a:rPr lang="ru-RU" sz="2400" dirty="0" smtClean="0"/>
              <a:t>    (выплаты по листкам нетрудоспособности, пенсии и т. п.) </a:t>
            </a:r>
          </a:p>
          <a:p>
            <a:r>
              <a:rPr lang="ru-RU" sz="2400" dirty="0" smtClean="0"/>
              <a:t>     по отношению к заработной плате (j=l,5, 2,0).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19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0" y="214290"/>
          <a:ext cx="8786842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428596" y="214290"/>
          <a:ext cx="835824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20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357166"/>
          <a:ext cx="850112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21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357166"/>
          <a:ext cx="8501122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22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1000100" y="500042"/>
          <a:ext cx="757242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23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0034" y="285728"/>
            <a:ext cx="8072494" cy="1216800"/>
            <a:chOff x="0" y="692684"/>
            <a:chExt cx="8072494" cy="12168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692684"/>
              <a:ext cx="8072494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59399" y="752083"/>
              <a:ext cx="7953696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+mj-lt"/>
                </a:rPr>
                <a:t>Коэффициент частоты травматизма</a:t>
              </a:r>
              <a:endParaRPr lang="ru-RU" sz="3200" i="0" kern="1200" dirty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14546" y="1857364"/>
            <a:ext cx="46955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atin typeface="+mj-lt"/>
              </a:rPr>
              <a:t>K</a:t>
            </a:r>
            <a:r>
              <a:rPr lang="ru-RU" sz="6000" b="1" baseline="-25000" dirty="0" smtClean="0">
                <a:latin typeface="+mj-lt"/>
              </a:rPr>
              <a:t>ч</a:t>
            </a:r>
            <a:r>
              <a:rPr lang="ru-RU" sz="6000" b="1" dirty="0" smtClean="0">
                <a:latin typeface="+mj-lt"/>
              </a:rPr>
              <a:t>=1000 Н/P</a:t>
            </a:r>
            <a:endParaRPr lang="ru-RU" sz="60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3286124"/>
          <a:ext cx="8429684" cy="185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869"/>
                <a:gridCol w="7356815"/>
              </a:tblGrid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Н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количество учтенных несчастных случаев, приведших к потере трудоспособности;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среднесписочное число работающих за отчетный период</a:t>
                      </a:r>
                      <a:endParaRPr lang="ru-RU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24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0034" y="285728"/>
            <a:ext cx="8072494" cy="1216800"/>
            <a:chOff x="0" y="692684"/>
            <a:chExt cx="8072494" cy="12168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692684"/>
              <a:ext cx="8072494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59399" y="752083"/>
              <a:ext cx="7953696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+mj-lt"/>
                </a:rPr>
                <a:t>Коэффициент тяжести травматизма</a:t>
              </a:r>
              <a:endParaRPr lang="ru-RU" sz="3200" i="0" kern="1200" dirty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357554" y="1857364"/>
            <a:ext cx="31341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/>
              <a:t>K</a:t>
            </a:r>
            <a:r>
              <a:rPr lang="ru-RU" sz="6000" b="1" baseline="-25000" dirty="0" err="1" smtClean="0"/>
              <a:t>т</a:t>
            </a:r>
            <a:r>
              <a:rPr lang="ru-RU" sz="6000" b="1" baseline="-25000" dirty="0" smtClean="0"/>
              <a:t> </a:t>
            </a:r>
            <a:r>
              <a:rPr lang="ru-RU" sz="6000" b="1" dirty="0" smtClean="0"/>
              <a:t>= Д/Н</a:t>
            </a:r>
            <a:endParaRPr lang="ru-RU" sz="60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3286124"/>
          <a:ext cx="8429684" cy="211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869"/>
                <a:gridCol w="7356815"/>
              </a:tblGrid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общее количество рабочих дней, потерянных в результате несчастных случаев за отчетный период;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Н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количество учтенных несчастных случаев, приведших к потере трудоспособности.</a:t>
                      </a:r>
                      <a:endParaRPr lang="ru-RU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25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0034" y="285728"/>
            <a:ext cx="8072494" cy="1216800"/>
            <a:chOff x="0" y="692684"/>
            <a:chExt cx="8072494" cy="12168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692684"/>
              <a:ext cx="8072494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59399" y="752083"/>
              <a:ext cx="7953696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+mj-lt"/>
                </a:rPr>
                <a:t>Коэффициент нетрудоспособности</a:t>
              </a:r>
              <a:endParaRPr lang="ru-RU" sz="3200" i="0" kern="1200" dirty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42844" y="1857364"/>
            <a:ext cx="89868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err="1" smtClean="0"/>
              <a:t>К</a:t>
            </a:r>
            <a:r>
              <a:rPr lang="ru-RU" sz="6000" b="1" baseline="-25000" dirty="0" err="1" smtClean="0"/>
              <a:t>н</a:t>
            </a:r>
            <a:r>
              <a:rPr lang="ru-RU" sz="6000" b="1" dirty="0" err="1" smtClean="0"/>
              <a:t>=Д</a:t>
            </a:r>
            <a:r>
              <a:rPr lang="ru-RU" sz="6000" b="1" dirty="0" smtClean="0"/>
              <a:t> 1000/P</a:t>
            </a:r>
            <a:r>
              <a:rPr lang="ru-RU" sz="6000" dirty="0" smtClean="0"/>
              <a:t> </a:t>
            </a:r>
            <a:r>
              <a:rPr lang="ru-RU" sz="2400" dirty="0" smtClean="0"/>
              <a:t>или</a:t>
            </a:r>
            <a:r>
              <a:rPr lang="ru-RU" sz="6000" dirty="0" smtClean="0"/>
              <a:t> </a:t>
            </a:r>
            <a:r>
              <a:rPr lang="ru-RU" sz="6000" b="1" dirty="0" err="1" smtClean="0"/>
              <a:t>К</a:t>
            </a:r>
            <a:r>
              <a:rPr lang="ru-RU" sz="6000" b="1" baseline="-25000" dirty="0" err="1" smtClean="0"/>
              <a:t>н</a:t>
            </a:r>
            <a:r>
              <a:rPr lang="ru-RU" sz="6000" b="1" dirty="0" err="1" smtClean="0"/>
              <a:t>=К</a:t>
            </a:r>
            <a:r>
              <a:rPr lang="ru-RU" sz="6000" b="1" baseline="-25000" dirty="0" err="1" smtClean="0"/>
              <a:t>ч</a:t>
            </a:r>
            <a:r>
              <a:rPr lang="ru-RU" sz="6000" b="1" dirty="0" smtClean="0"/>
              <a:t> </a:t>
            </a:r>
            <a:r>
              <a:rPr lang="ru-RU" sz="6000" b="1" baseline="30000" dirty="0" err="1" smtClean="0"/>
              <a:t>х</a:t>
            </a:r>
            <a:r>
              <a:rPr lang="ru-RU" sz="6000" b="1" dirty="0" smtClean="0"/>
              <a:t> К</a:t>
            </a:r>
            <a:r>
              <a:rPr lang="ru-RU" sz="6000" b="1" baseline="-25000" dirty="0" smtClean="0"/>
              <a:t>т</a:t>
            </a:r>
            <a:endParaRPr lang="ru-RU" sz="60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3286124"/>
          <a:ext cx="8429684" cy="211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869"/>
                <a:gridCol w="7356815"/>
              </a:tblGrid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Д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общее количество рабочих дней, потерянных в результате несчастных случаев за отчетный период;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среднесписочное число работающих за отчетный период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26</a:t>
            </a:fld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0034" y="285728"/>
            <a:ext cx="8072494" cy="1216800"/>
            <a:chOff x="0" y="692684"/>
            <a:chExt cx="8072494" cy="12168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692684"/>
              <a:ext cx="8072494" cy="1216800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59399" y="752083"/>
              <a:ext cx="7953696" cy="109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dirty="0" smtClean="0">
                  <a:latin typeface="+mj-lt"/>
                </a:rPr>
                <a:t>Коэффициент экономического травматизма</a:t>
              </a:r>
              <a:endParaRPr lang="ru-RU" sz="3200" i="0" kern="1200" dirty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-6262" y="1857364"/>
            <a:ext cx="89359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err="1" smtClean="0">
                <a:latin typeface="+mj-lt"/>
              </a:rPr>
              <a:t>К</a:t>
            </a:r>
            <a:r>
              <a:rPr lang="ru-RU" sz="6000" b="1" baseline="-25000" dirty="0" err="1" smtClean="0">
                <a:latin typeface="+mj-lt"/>
              </a:rPr>
              <a:t>э</a:t>
            </a:r>
            <a:r>
              <a:rPr lang="ru-RU" sz="6000" b="1" dirty="0" err="1" smtClean="0">
                <a:latin typeface="+mj-lt"/>
              </a:rPr>
              <a:t>=М</a:t>
            </a:r>
            <a:r>
              <a:rPr lang="ru-RU" sz="6000" b="1" dirty="0" smtClean="0">
                <a:latin typeface="+mj-lt"/>
              </a:rPr>
              <a:t>/Н</a:t>
            </a:r>
            <a:r>
              <a:rPr lang="ru-RU" sz="6000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или</a:t>
            </a:r>
            <a:r>
              <a:rPr lang="ru-RU" sz="6000" dirty="0" smtClean="0">
                <a:latin typeface="+mj-lt"/>
              </a:rPr>
              <a:t> </a:t>
            </a:r>
            <a:r>
              <a:rPr lang="ru-RU" sz="6000" b="1" dirty="0" err="1" smtClean="0">
                <a:latin typeface="+mj-lt"/>
              </a:rPr>
              <a:t>К</a:t>
            </a:r>
            <a:r>
              <a:rPr lang="ru-RU" sz="6000" b="1" baseline="-25000" dirty="0" err="1" smtClean="0">
                <a:latin typeface="+mj-lt"/>
              </a:rPr>
              <a:t>э</a:t>
            </a:r>
            <a:r>
              <a:rPr lang="ru-RU" sz="6000" b="1" baseline="-25000" dirty="0" smtClean="0">
                <a:latin typeface="+mj-lt"/>
              </a:rPr>
              <a:t> </a:t>
            </a:r>
            <a:r>
              <a:rPr lang="ru-RU" sz="6000" b="1" dirty="0" smtClean="0">
                <a:latin typeface="+mj-lt"/>
              </a:rPr>
              <a:t>= M </a:t>
            </a:r>
            <a:r>
              <a:rPr lang="ru-RU" sz="6000" b="1" baseline="30000" dirty="0" err="1" smtClean="0">
                <a:latin typeface="+mj-lt"/>
              </a:rPr>
              <a:t>х</a:t>
            </a:r>
            <a:r>
              <a:rPr lang="ru-RU" sz="6000" b="1" baseline="30000" dirty="0" smtClean="0">
                <a:latin typeface="+mj-lt"/>
              </a:rPr>
              <a:t> </a:t>
            </a:r>
            <a:r>
              <a:rPr lang="ru-RU" sz="6000" b="1" dirty="0" smtClean="0">
                <a:latin typeface="+mj-lt"/>
              </a:rPr>
              <a:t>1000/P</a:t>
            </a:r>
            <a:r>
              <a:rPr lang="ru-RU" sz="6000" dirty="0" smtClean="0">
                <a:latin typeface="+mj-lt"/>
              </a:rPr>
              <a:t> </a:t>
            </a:r>
            <a:endParaRPr lang="ru-RU" sz="6000" dirty="0">
              <a:latin typeface="+mj-l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3286124"/>
          <a:ext cx="8429684" cy="3046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2869"/>
                <a:gridCol w="7356815"/>
              </a:tblGrid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М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материальные затраты, понесенные нанимателем в результате несчастных случаев, за отчетный период;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Н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количество учтенных несчастных случаев, приведших к потере трудоспособности;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</a:tr>
              <a:tr h="928694">
                <a:tc>
                  <a:txBody>
                    <a:bodyPr/>
                    <a:lstStyle/>
                    <a:p>
                      <a:r>
                        <a:rPr kumimoji="0" lang="ru-RU" sz="4400" b="1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Р</a:t>
                      </a:r>
                      <a:endParaRPr lang="ru-RU" sz="4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24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среднесписочное число работающих за отчетный период</a:t>
                      </a:r>
                      <a:endParaRPr kumimoji="0" lang="ru-RU" sz="240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27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85728"/>
            <a:ext cx="5000660" cy="5279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000100" y="5715016"/>
            <a:ext cx="784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+mj-lt"/>
              </a:rPr>
              <a:t>Номограмма для определения величины  коэффициента безопасности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285728"/>
          <a:ext cx="8643998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500034" y="0"/>
          <a:ext cx="8358246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357166"/>
          <a:ext cx="864399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642910" y="428604"/>
          <a:ext cx="7786742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428604"/>
          <a:ext cx="8072494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428604"/>
          <a:ext cx="821537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357166"/>
          <a:ext cx="8643998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285728"/>
          <a:ext cx="8429684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1D0BE-B88C-45F3-9D4F-E5A4F022A535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3" name="Схема 2"/>
          <p:cNvGraphicFramePr/>
          <p:nvPr/>
        </p:nvGraphicFramePr>
        <p:xfrm>
          <a:off x="285720" y="214290"/>
          <a:ext cx="850112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f945f3e1f7abc2572c2c83fb413f7ba7647347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1682</TotalTime>
  <Words>939</Words>
  <Application>Microsoft Office PowerPoint</Application>
  <PresentationFormat>Экран (4:3)</PresentationFormat>
  <Paragraphs>166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Апекс</vt:lpstr>
      <vt:lpstr>Травматизм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охраной труда</dc:title>
  <dc:creator>Admin</dc:creator>
  <cp:lastModifiedBy>112</cp:lastModifiedBy>
  <cp:revision>41</cp:revision>
  <dcterms:created xsi:type="dcterms:W3CDTF">2010-10-18T03:30:05Z</dcterms:created>
  <dcterms:modified xsi:type="dcterms:W3CDTF">2021-11-12T06:56:04Z</dcterms:modified>
</cp:coreProperties>
</file>